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theme/theme1.xml" ContentType="application/vnd.openxmlformats-officedocument.theme+xml"/>
  <Override PartName="/ppt/theme/theme2.xml" ContentType="application/vnd.openxmlformats-officedocument.theme+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ppt/presentation.xml" ContentType="application/vnd.openxmlformats-officedocument.presentationml.presentation.main+xml"/>
  <Override PartName="/ppt/metadata" ContentType="application/binary"/>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custom-properties" Target="docProps/custom.xml"/><Relationship Id="rId2" Type="http://schemas.openxmlformats.org/officeDocument/2006/relationships/officeDocument" Target="ppt/presentation.xml"/><Relationship Id="rId1"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Lst>
  <p:sldSz cy="13716000" cx="24384000"/>
  <p:notesSz cx="6858000" cy="9144000"/>
  <p:embeddedFontLst>
    <p:embeddedFont>
      <p:font typeface="Inter SemiBold"/>
      <p:regular r:id="rId31"/>
      <p:bold r:id="rId32"/>
      <p:italic r:id="rId33"/>
      <p:boldItalic r:id="rId34"/>
    </p:embeddedFont>
    <p:embeddedFont>
      <p:font typeface="Inter"/>
      <p:regular r:id="rId35"/>
      <p:bold r:id="rId36"/>
      <p:italic r:id="rId37"/>
      <p:boldItalic r:id="rId38"/>
    </p:embeddedFont>
    <p:embeddedFont>
      <p:font typeface="Inter Medium"/>
      <p:regular r:id="rId39"/>
      <p:bold r:id="rId40"/>
      <p:italic r:id="rId41"/>
      <p:boldItalic r:id="rId4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43" roundtripDataSignature="AMtx7mjgwHO3NepiZ5VV0M4wRwfrTRe+E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347DBBC-FEE7-4963-A4C1-E5E9571A4C74}">
  <a:tblStyle styleId="{F347DBBC-FEE7-4963-A4C1-E5E9571A4C74}" styleName="Table_0">
    <a:wholeTbl>
      <a:tcTxStyle b="off" i="off">
        <a:font>
          <a:latin typeface="Arial"/>
          <a:ea typeface="Arial"/>
          <a:cs typeface="Arial"/>
        </a:font>
        <a:srgbClr val="000000"/>
      </a:tcTxStyle>
      <a:tcStyle>
        <a:tcBdr>
          <a:left>
            <a:ln cap="flat" cmpd="sng" w="12700">
              <a:solidFill>
                <a:srgbClr val="FFFFFF"/>
              </a:solidFill>
              <a:prstDash val="solid"/>
              <a:round/>
              <a:headEnd len="sm" w="sm" type="none"/>
              <a:tailEnd len="sm" w="sm" type="none"/>
            </a:ln>
          </a:left>
          <a:right>
            <a:ln cap="flat" cmpd="sng" w="12700">
              <a:solidFill>
                <a:srgbClr val="FFFFFF"/>
              </a:solidFill>
              <a:prstDash val="solid"/>
              <a:round/>
              <a:headEnd len="sm" w="sm" type="none"/>
              <a:tailEnd len="sm" w="sm" type="none"/>
            </a:ln>
          </a:right>
          <a:top>
            <a:ln cap="flat" cmpd="sng" w="12700">
              <a:solidFill>
                <a:srgbClr val="FFFFFF"/>
              </a:solidFill>
              <a:prstDash val="solid"/>
              <a:round/>
              <a:headEnd len="sm" w="sm" type="none"/>
              <a:tailEnd len="sm" w="sm" type="none"/>
            </a:ln>
          </a:top>
          <a:bottom>
            <a:ln cap="flat" cmpd="sng" w="12700">
              <a:solidFill>
                <a:srgbClr val="FFFFFF"/>
              </a:solidFill>
              <a:prstDash val="solid"/>
              <a:round/>
              <a:headEnd len="sm" w="sm" type="none"/>
              <a:tailEnd len="sm" w="sm" type="none"/>
            </a:ln>
          </a:bottom>
          <a:insideH>
            <a:ln cap="flat" cmpd="sng" w="12700">
              <a:solidFill>
                <a:srgbClr val="FFFFFF"/>
              </a:solidFill>
              <a:prstDash val="solid"/>
              <a:round/>
              <a:headEnd len="sm" w="sm" type="none"/>
              <a:tailEnd len="sm" w="sm" type="none"/>
            </a:ln>
          </a:insideH>
          <a:insideV>
            <a:ln cap="flat" cmpd="sng" w="12700">
              <a:solidFill>
                <a:srgbClr val="FFFFFF"/>
              </a:solidFill>
              <a:prstDash val="solid"/>
              <a:round/>
              <a:headEnd len="sm" w="sm" type="none"/>
              <a:tailEnd len="sm" w="sm" type="none"/>
            </a:ln>
          </a:insideV>
        </a:tcBdr>
        <a:fill>
          <a:solidFill>
            <a:srgbClr val="CDD4EA"/>
          </a:solidFill>
        </a:fill>
      </a:tcStyle>
    </a:wholeTbl>
    <a:band1H>
      <a:tcTxStyle/>
    </a:band1H>
    <a:band2H>
      <a:tcTxStyle b="off" i="off"/>
      <a:tcStyle>
        <a:fill>
          <a:solidFill>
            <a:srgbClr val="E8EBF5"/>
          </a:solidFill>
        </a:fill>
      </a:tcStyle>
    </a:band2H>
    <a:band1V>
      <a:tcTxStyle/>
    </a:band1V>
    <a:band2V>
      <a:tcTxStyle/>
    </a:band2V>
    <a:lastCol>
      <a:tcTxStyle/>
    </a:lastCol>
    <a:firstCol>
      <a:tcTxStyle b="on" i="off">
        <a:font>
          <a:latin typeface="Arial"/>
          <a:ea typeface="Arial"/>
          <a:cs typeface="Arial"/>
        </a:font>
        <a:srgbClr val="FFFFFF"/>
      </a:tcTxStyle>
      <a:tcStyle>
        <a:tcBdr>
          <a:left>
            <a:ln cap="flat" cmpd="sng" w="12700">
              <a:solidFill>
                <a:srgbClr val="FFFFFF"/>
              </a:solidFill>
              <a:prstDash val="solid"/>
              <a:round/>
              <a:headEnd len="sm" w="sm" type="none"/>
              <a:tailEnd len="sm" w="sm" type="none"/>
            </a:ln>
          </a:left>
          <a:right>
            <a:ln cap="flat" cmpd="sng" w="12700">
              <a:solidFill>
                <a:srgbClr val="FFFFFF"/>
              </a:solidFill>
              <a:prstDash val="solid"/>
              <a:round/>
              <a:headEnd len="sm" w="sm" type="none"/>
              <a:tailEnd len="sm" w="sm" type="none"/>
            </a:ln>
          </a:right>
          <a:top>
            <a:ln cap="flat" cmpd="sng" w="12700">
              <a:solidFill>
                <a:srgbClr val="FFFFFF"/>
              </a:solidFill>
              <a:prstDash val="solid"/>
              <a:round/>
              <a:headEnd len="sm" w="sm" type="none"/>
              <a:tailEnd len="sm" w="sm" type="none"/>
            </a:ln>
          </a:top>
          <a:bottom>
            <a:ln cap="flat" cmpd="sng" w="12700">
              <a:solidFill>
                <a:srgbClr val="FFFFFF"/>
              </a:solidFill>
              <a:prstDash val="solid"/>
              <a:round/>
              <a:headEnd len="sm" w="sm" type="none"/>
              <a:tailEnd len="sm" w="sm" type="none"/>
            </a:ln>
          </a:bottom>
          <a:insideH>
            <a:ln cap="flat" cmpd="sng" w="12700">
              <a:solidFill>
                <a:srgbClr val="FFFFFF"/>
              </a:solidFill>
              <a:prstDash val="solid"/>
              <a:round/>
              <a:headEnd len="sm" w="sm" type="none"/>
              <a:tailEnd len="sm" w="sm" type="none"/>
            </a:ln>
          </a:insideH>
          <a:insideV>
            <a:ln cap="flat" cmpd="sng" w="12700">
              <a:solidFill>
                <a:srgbClr val="FFFFFF"/>
              </a:solidFill>
              <a:prstDash val="solid"/>
              <a:round/>
              <a:headEnd len="sm" w="sm" type="none"/>
              <a:tailEnd len="sm" w="sm" type="none"/>
            </a:ln>
          </a:insideV>
        </a:tcBdr>
        <a:fill>
          <a:solidFill>
            <a:srgbClr val="4472C4"/>
          </a:solidFill>
        </a:fill>
      </a:tcStyle>
    </a:firstCol>
    <a:lastRow>
      <a:tcTxStyle b="on" i="off">
        <a:font>
          <a:latin typeface="Arial"/>
          <a:ea typeface="Arial"/>
          <a:cs typeface="Arial"/>
        </a:font>
        <a:srgbClr val="FFFFFF"/>
      </a:tcTxStyle>
      <a:tcStyle>
        <a:tcBdr>
          <a:left>
            <a:ln cap="flat" cmpd="sng" w="12700">
              <a:solidFill>
                <a:srgbClr val="FFFFFF"/>
              </a:solidFill>
              <a:prstDash val="solid"/>
              <a:round/>
              <a:headEnd len="sm" w="sm" type="none"/>
              <a:tailEnd len="sm" w="sm" type="none"/>
            </a:ln>
          </a:left>
          <a:right>
            <a:ln cap="flat" cmpd="sng" w="12700">
              <a:solidFill>
                <a:srgbClr val="FFFFFF"/>
              </a:solidFill>
              <a:prstDash val="solid"/>
              <a:round/>
              <a:headEnd len="sm" w="sm" type="none"/>
              <a:tailEnd len="sm" w="sm" type="none"/>
            </a:ln>
          </a:right>
          <a:top>
            <a:ln cap="flat" cmpd="sng" w="38100">
              <a:solidFill>
                <a:srgbClr val="FFFFFF"/>
              </a:solidFill>
              <a:prstDash val="solid"/>
              <a:round/>
              <a:headEnd len="sm" w="sm" type="none"/>
              <a:tailEnd len="sm" w="sm" type="none"/>
            </a:ln>
          </a:top>
          <a:bottom>
            <a:ln cap="flat" cmpd="sng" w="12700">
              <a:solidFill>
                <a:srgbClr val="FFFFFF"/>
              </a:solidFill>
              <a:prstDash val="solid"/>
              <a:round/>
              <a:headEnd len="sm" w="sm" type="none"/>
              <a:tailEnd len="sm" w="sm" type="none"/>
            </a:ln>
          </a:bottom>
          <a:insideH>
            <a:ln cap="flat" cmpd="sng" w="12700">
              <a:solidFill>
                <a:srgbClr val="FFFFFF"/>
              </a:solidFill>
              <a:prstDash val="solid"/>
              <a:round/>
              <a:headEnd len="sm" w="sm" type="none"/>
              <a:tailEnd len="sm" w="sm" type="none"/>
            </a:ln>
          </a:insideH>
          <a:insideV>
            <a:ln cap="flat" cmpd="sng" w="12700">
              <a:solidFill>
                <a:srgbClr val="FFFFFF"/>
              </a:solidFill>
              <a:prstDash val="solid"/>
              <a:round/>
              <a:headEnd len="sm" w="sm" type="none"/>
              <a:tailEnd len="sm" w="sm" type="none"/>
            </a:ln>
          </a:insideV>
        </a:tcBdr>
        <a:fill>
          <a:solidFill>
            <a:srgbClr val="4472C4"/>
          </a:solidFill>
        </a:fill>
      </a:tcStyle>
    </a:lastRow>
    <a:seCell>
      <a:tcTxStyle/>
    </a:seCell>
    <a:swCell>
      <a:tcTxStyle/>
    </a:swCell>
    <a:firstRow>
      <a:tcTxStyle b="on" i="off">
        <a:font>
          <a:latin typeface="Arial"/>
          <a:ea typeface="Arial"/>
          <a:cs typeface="Arial"/>
        </a:font>
        <a:srgbClr val="FFFFFF"/>
      </a:tcTxStyle>
      <a:tcStyle>
        <a:tcBdr>
          <a:left>
            <a:ln cap="flat" cmpd="sng" w="12700">
              <a:solidFill>
                <a:srgbClr val="FFFFFF"/>
              </a:solidFill>
              <a:prstDash val="solid"/>
              <a:round/>
              <a:headEnd len="sm" w="sm" type="none"/>
              <a:tailEnd len="sm" w="sm" type="none"/>
            </a:ln>
          </a:left>
          <a:right>
            <a:ln cap="flat" cmpd="sng" w="12700">
              <a:solidFill>
                <a:srgbClr val="FFFFFF"/>
              </a:solidFill>
              <a:prstDash val="solid"/>
              <a:round/>
              <a:headEnd len="sm" w="sm" type="none"/>
              <a:tailEnd len="sm" w="sm" type="none"/>
            </a:ln>
          </a:right>
          <a:top>
            <a:ln cap="flat" cmpd="sng" w="12700">
              <a:solidFill>
                <a:srgbClr val="FFFFFF"/>
              </a:solidFill>
              <a:prstDash val="solid"/>
              <a:round/>
              <a:headEnd len="sm" w="sm" type="none"/>
              <a:tailEnd len="sm" w="sm" type="none"/>
            </a:ln>
          </a:top>
          <a:bottom>
            <a:ln cap="flat" cmpd="sng" w="38100">
              <a:solidFill>
                <a:srgbClr val="FFFFFF"/>
              </a:solidFill>
              <a:prstDash val="solid"/>
              <a:round/>
              <a:headEnd len="sm" w="sm" type="none"/>
              <a:tailEnd len="sm" w="sm" type="none"/>
            </a:ln>
          </a:bottom>
          <a:insideH>
            <a:ln cap="flat" cmpd="sng" w="12700">
              <a:solidFill>
                <a:srgbClr val="FFFFFF"/>
              </a:solidFill>
              <a:prstDash val="solid"/>
              <a:round/>
              <a:headEnd len="sm" w="sm" type="none"/>
              <a:tailEnd len="sm" w="sm" type="none"/>
            </a:ln>
          </a:insideH>
          <a:insideV>
            <a:ln cap="flat" cmpd="sng" w="12700">
              <a:solidFill>
                <a:srgbClr val="FFFFFF"/>
              </a:solidFill>
              <a:prstDash val="solid"/>
              <a:round/>
              <a:headEnd len="sm" w="sm" type="none"/>
              <a:tailEnd len="sm" w="sm" type="none"/>
            </a:ln>
          </a:insideV>
        </a:tcBdr>
        <a:fill>
          <a:solidFill>
            <a:srgbClr val="4472C4"/>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13" Type="http://schemas.openxmlformats.org/officeDocument/2006/relationships/slide" Target="slides/slide8.xml"/><Relationship Id="rId39" Type="http://schemas.openxmlformats.org/officeDocument/2006/relationships/font" Target="fonts/InterMedium-regular.fntdata"/><Relationship Id="rId18" Type="http://schemas.openxmlformats.org/officeDocument/2006/relationships/slide" Target="slides/slide13.xml"/><Relationship Id="rId42" Type="http://schemas.openxmlformats.org/officeDocument/2006/relationships/font" Target="fonts/InterMedium-boldItalic.fntdata"/><Relationship Id="rId21" Type="http://schemas.openxmlformats.org/officeDocument/2006/relationships/slide" Target="slides/slide16.xml"/><Relationship Id="rId34" Type="http://schemas.openxmlformats.org/officeDocument/2006/relationships/font" Target="fonts/InterSemiBold-boldItalic.fntdata"/><Relationship Id="rId7" Type="http://schemas.openxmlformats.org/officeDocument/2006/relationships/slide" Target="slides/slide2.xml"/><Relationship Id="rId2" Type="http://schemas.openxmlformats.org/officeDocument/2006/relationships/presProps" Target="presProps.xml"/><Relationship Id="rId29" Type="http://schemas.openxmlformats.org/officeDocument/2006/relationships/slide" Target="slides/slide24.xml"/><Relationship Id="rId16" Type="http://schemas.openxmlformats.org/officeDocument/2006/relationships/slide" Target="slides/slide11.xml"/><Relationship Id="rId40" Type="http://schemas.openxmlformats.org/officeDocument/2006/relationships/font" Target="fonts/InterMedium-bold.fntdata"/><Relationship Id="rId24" Type="http://schemas.openxmlformats.org/officeDocument/2006/relationships/slide" Target="slides/slide19.xml"/><Relationship Id="rId1" Type="http://schemas.openxmlformats.org/officeDocument/2006/relationships/theme" Target="theme/theme1.xml"/><Relationship Id="rId6" Type="http://schemas.openxmlformats.org/officeDocument/2006/relationships/slide" Target="slides/slide1.xml"/><Relationship Id="rId11" Type="http://schemas.openxmlformats.org/officeDocument/2006/relationships/slide" Target="slides/slide6.xml"/><Relationship Id="rId32" Type="http://schemas.openxmlformats.org/officeDocument/2006/relationships/font" Target="fonts/InterSemiBold-bold.fntdata"/><Relationship Id="rId37" Type="http://schemas.openxmlformats.org/officeDocument/2006/relationships/font" Target="fonts/Inter-italic.fntdata"/><Relationship Id="rId45" Type="http://schemas.openxmlformats.org/officeDocument/2006/relationships/customXml" Target="../customXml/item2.xml"/><Relationship Id="rId23" Type="http://schemas.openxmlformats.org/officeDocument/2006/relationships/slide" Target="slides/slide18.xml"/><Relationship Id="rId28" Type="http://schemas.openxmlformats.org/officeDocument/2006/relationships/slide" Target="slides/slide23.xml"/><Relationship Id="rId5" Type="http://schemas.openxmlformats.org/officeDocument/2006/relationships/notesMaster" Target="notesMasters/notesMaster1.xml"/><Relationship Id="rId15" Type="http://schemas.openxmlformats.org/officeDocument/2006/relationships/slide" Target="slides/slide10.xml"/><Relationship Id="rId36" Type="http://schemas.openxmlformats.org/officeDocument/2006/relationships/font" Target="fonts/Inter-bold.fntdata"/><Relationship Id="rId31" Type="http://schemas.openxmlformats.org/officeDocument/2006/relationships/font" Target="fonts/InterSemiBold-regular.fntdata"/><Relationship Id="rId10" Type="http://schemas.openxmlformats.org/officeDocument/2006/relationships/slide" Target="slides/slide5.xml"/><Relationship Id="rId19" Type="http://schemas.openxmlformats.org/officeDocument/2006/relationships/slide" Target="slides/slide14.xml"/><Relationship Id="rId44" Type="http://schemas.openxmlformats.org/officeDocument/2006/relationships/customXml" Target="../customXml/item1.xml"/><Relationship Id="rId22" Type="http://schemas.openxmlformats.org/officeDocument/2006/relationships/slide" Target="slides/slide17.xml"/><Relationship Id="rId43" Type="http://customschemas.google.com/relationships/presentationmetadata" Target="metadata"/><Relationship Id="rId4" Type="http://schemas.openxmlformats.org/officeDocument/2006/relationships/slideMaster" Target="slideMasters/slideMaster1.xml"/><Relationship Id="rId9" Type="http://schemas.openxmlformats.org/officeDocument/2006/relationships/slide" Target="slides/slide4.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font" Target="fonts/Inter-regular.fntdata"/><Relationship Id="rId14" Type="http://schemas.openxmlformats.org/officeDocument/2006/relationships/slide" Target="slides/slide9.xml"/><Relationship Id="rId8" Type="http://schemas.openxmlformats.org/officeDocument/2006/relationships/slide" Target="slides/slide3.xml"/><Relationship Id="rId3" Type="http://schemas.openxmlformats.org/officeDocument/2006/relationships/tableStyles" Target="tableStyles.xml"/><Relationship Id="rId25" Type="http://schemas.openxmlformats.org/officeDocument/2006/relationships/slide" Target="slides/slide20.xml"/><Relationship Id="rId33" Type="http://schemas.openxmlformats.org/officeDocument/2006/relationships/font" Target="fonts/InterSemiBold-italic.fntdata"/><Relationship Id="rId12" Type="http://schemas.openxmlformats.org/officeDocument/2006/relationships/slide" Target="slides/slide7.xml"/><Relationship Id="rId17" Type="http://schemas.openxmlformats.org/officeDocument/2006/relationships/slide" Target="slides/slide12.xml"/><Relationship Id="rId38" Type="http://schemas.openxmlformats.org/officeDocument/2006/relationships/font" Target="fonts/Inter-boldItalic.fntdata"/><Relationship Id="rId46" Type="http://schemas.openxmlformats.org/officeDocument/2006/relationships/customXml" Target="../customXml/item3.xml"/><Relationship Id="rId20" Type="http://schemas.openxmlformats.org/officeDocument/2006/relationships/slide" Target="slides/slide15.xml"/><Relationship Id="rId41" Type="http://schemas.openxmlformats.org/officeDocument/2006/relationships/font" Target="fonts/InterMedium-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 name="Google Shape;4;n"/>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400" u="none" cap="none" strike="noStrike">
                <a:latin typeface="Arial"/>
                <a:ea typeface="Arial"/>
                <a:cs typeface="Arial"/>
                <a:sym typeface="Arial"/>
              </a:defRPr>
            </a:lvl1pPr>
            <a:lvl2pPr indent="-228600" lvl="1" marL="914400" marR="0" rtl="0" algn="l">
              <a:spcBef>
                <a:spcPts val="0"/>
              </a:spcBef>
              <a:spcAft>
                <a:spcPts val="0"/>
              </a:spcAft>
              <a:buSzPts val="1400"/>
              <a:buNone/>
              <a:defRPr b="0" i="0" sz="1400" u="none" cap="none" strike="noStrike">
                <a:latin typeface="Arial"/>
                <a:ea typeface="Arial"/>
                <a:cs typeface="Arial"/>
                <a:sym typeface="Arial"/>
              </a:defRPr>
            </a:lvl2pPr>
            <a:lvl3pPr indent="-228600" lvl="2" marL="1371600" marR="0" rtl="0" algn="l">
              <a:spcBef>
                <a:spcPts val="0"/>
              </a:spcBef>
              <a:spcAft>
                <a:spcPts val="0"/>
              </a:spcAft>
              <a:buSzPts val="1400"/>
              <a:buNone/>
              <a:defRPr b="0" i="0" sz="1400" u="none" cap="none" strike="noStrike">
                <a:latin typeface="Arial"/>
                <a:ea typeface="Arial"/>
                <a:cs typeface="Arial"/>
                <a:sym typeface="Arial"/>
              </a:defRPr>
            </a:lvl3pPr>
            <a:lvl4pPr indent="-228600" lvl="3" marL="1828800" marR="0" rtl="0" algn="l">
              <a:spcBef>
                <a:spcPts val="0"/>
              </a:spcBef>
              <a:spcAft>
                <a:spcPts val="0"/>
              </a:spcAft>
              <a:buSzPts val="1400"/>
              <a:buNone/>
              <a:defRPr b="0" i="0" sz="1400" u="none" cap="none" strike="noStrike">
                <a:latin typeface="Arial"/>
                <a:ea typeface="Arial"/>
                <a:cs typeface="Arial"/>
                <a:sym typeface="Arial"/>
              </a:defRPr>
            </a:lvl4pPr>
            <a:lvl5pPr indent="-228600" lvl="4" marL="2286000" marR="0" rtl="0" algn="l">
              <a:spcBef>
                <a:spcPts val="0"/>
              </a:spcBef>
              <a:spcAft>
                <a:spcPts val="0"/>
              </a:spcAft>
              <a:buSzPts val="1400"/>
              <a:buNone/>
              <a:defRPr b="0" i="0" sz="1400" u="none" cap="none" strike="noStrike">
                <a:latin typeface="Arial"/>
                <a:ea typeface="Arial"/>
                <a:cs typeface="Arial"/>
                <a:sym typeface="Arial"/>
              </a:defRPr>
            </a:lvl5pPr>
            <a:lvl6pPr indent="-228600" lvl="5" marL="2743200" marR="0" rtl="0" algn="l">
              <a:spcBef>
                <a:spcPts val="0"/>
              </a:spcBef>
              <a:spcAft>
                <a:spcPts val="0"/>
              </a:spcAft>
              <a:buSzPts val="1400"/>
              <a:buNone/>
              <a:defRPr b="0" i="0" sz="1400" u="none" cap="none" strike="noStrike">
                <a:latin typeface="Arial"/>
                <a:ea typeface="Arial"/>
                <a:cs typeface="Arial"/>
                <a:sym typeface="Arial"/>
              </a:defRPr>
            </a:lvl6pPr>
            <a:lvl7pPr indent="-228600" lvl="6" marL="3200400" marR="0" rtl="0" algn="l">
              <a:spcBef>
                <a:spcPts val="0"/>
              </a:spcBef>
              <a:spcAft>
                <a:spcPts val="0"/>
              </a:spcAft>
              <a:buSzPts val="1400"/>
              <a:buNone/>
              <a:defRPr b="0" i="0" sz="1400" u="none" cap="none" strike="noStrike">
                <a:latin typeface="Arial"/>
                <a:ea typeface="Arial"/>
                <a:cs typeface="Arial"/>
                <a:sym typeface="Arial"/>
              </a:defRPr>
            </a:lvl7pPr>
            <a:lvl8pPr indent="-228600" lvl="7" marL="3657600" marR="0" rtl="0" algn="l">
              <a:spcBef>
                <a:spcPts val="0"/>
              </a:spcBef>
              <a:spcAft>
                <a:spcPts val="0"/>
              </a:spcAft>
              <a:buSzPts val="1400"/>
              <a:buNone/>
              <a:defRPr b="0" i="0" sz="1400" u="none" cap="none" strike="noStrike">
                <a:latin typeface="Arial"/>
                <a:ea typeface="Arial"/>
                <a:cs typeface="Arial"/>
                <a:sym typeface="Arial"/>
              </a:defRPr>
            </a:lvl8pPr>
            <a:lvl9pPr indent="-228600" lvl="8" marL="4114800" marR="0" rtl="0" algn="l">
              <a:spcBef>
                <a:spcPts val="0"/>
              </a:spcBef>
              <a:spcAft>
                <a:spcPts val="0"/>
              </a:spcAft>
              <a:buSzPts val="1400"/>
              <a:buNone/>
              <a:defRPr b="0" i="0" sz="1400" u="none" cap="none" strike="noStrike">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p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6" name="Google Shape;96;p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p1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7" name="Google Shape;267;p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p1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0" name="Google Shape;300;p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p12: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7" name="Google Shape;327;p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p13: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4" name="Google Shape;354;p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p14: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1" name="Google Shape;381;p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p15: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8" name="Google Shape;418;p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p1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4" name="Google Shape;444;p1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p17: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7" name="Google Shape;467;p1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p18: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2" name="Google Shape;482;p1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 name="Shape 503"/>
        <p:cNvGrpSpPr/>
        <p:nvPr/>
      </p:nvGrpSpPr>
      <p:grpSpPr>
        <a:xfrm>
          <a:off x="0" y="0"/>
          <a:ext cx="0" cy="0"/>
          <a:chOff x="0" y="0"/>
          <a:chExt cx="0" cy="0"/>
        </a:xfrm>
      </p:grpSpPr>
      <p:sp>
        <p:nvSpPr>
          <p:cNvPr id="504" name="Google Shape;504;p19: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5" name="Google Shape;505;p1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p2: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2" name="Google Shape;102;p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p2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5" name="Google Shape;515;p2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 name="Shape 541"/>
        <p:cNvGrpSpPr/>
        <p:nvPr/>
      </p:nvGrpSpPr>
      <p:grpSpPr>
        <a:xfrm>
          <a:off x="0" y="0"/>
          <a:ext cx="0" cy="0"/>
          <a:chOff x="0" y="0"/>
          <a:chExt cx="0" cy="0"/>
        </a:xfrm>
      </p:grpSpPr>
      <p:sp>
        <p:nvSpPr>
          <p:cNvPr id="542" name="Google Shape;542;p2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3" name="Google Shape;543;p2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5" name="Shape 565"/>
        <p:cNvGrpSpPr/>
        <p:nvPr/>
      </p:nvGrpSpPr>
      <p:grpSpPr>
        <a:xfrm>
          <a:off x="0" y="0"/>
          <a:ext cx="0" cy="0"/>
          <a:chOff x="0" y="0"/>
          <a:chExt cx="0" cy="0"/>
        </a:xfrm>
      </p:grpSpPr>
      <p:sp>
        <p:nvSpPr>
          <p:cNvPr id="566" name="Google Shape;566;p22: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7" name="Google Shape;567;p2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6" name="Shape 586"/>
        <p:cNvGrpSpPr/>
        <p:nvPr/>
      </p:nvGrpSpPr>
      <p:grpSpPr>
        <a:xfrm>
          <a:off x="0" y="0"/>
          <a:ext cx="0" cy="0"/>
          <a:chOff x="0" y="0"/>
          <a:chExt cx="0" cy="0"/>
        </a:xfrm>
      </p:grpSpPr>
      <p:sp>
        <p:nvSpPr>
          <p:cNvPr id="587" name="Google Shape;587;p23: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8" name="Google Shape;588;p2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3" name="Shape 603"/>
        <p:cNvGrpSpPr/>
        <p:nvPr/>
      </p:nvGrpSpPr>
      <p:grpSpPr>
        <a:xfrm>
          <a:off x="0" y="0"/>
          <a:ext cx="0" cy="0"/>
          <a:chOff x="0" y="0"/>
          <a:chExt cx="0" cy="0"/>
        </a:xfrm>
      </p:grpSpPr>
      <p:sp>
        <p:nvSpPr>
          <p:cNvPr id="604" name="Google Shape;604;p24: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05" name="Google Shape;605;p2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9" name="Shape 659"/>
        <p:cNvGrpSpPr/>
        <p:nvPr/>
      </p:nvGrpSpPr>
      <p:grpSpPr>
        <a:xfrm>
          <a:off x="0" y="0"/>
          <a:ext cx="0" cy="0"/>
          <a:chOff x="0" y="0"/>
          <a:chExt cx="0" cy="0"/>
        </a:xfrm>
      </p:grpSpPr>
      <p:sp>
        <p:nvSpPr>
          <p:cNvPr id="660" name="Google Shape;660;p25: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61" name="Google Shape;661;p2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p3: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9" name="Google Shape;109;p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p4: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4" name="Google Shape;114;p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p5: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4" name="Google Shape;154;p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p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9" name="Google Shape;169;p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p7: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0" name="Google Shape;180;p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p8: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7" name="Google Shape;197;p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p9: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3" name="Google Shape;233;p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16.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10.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rtpage" type="title">
  <p:cSld name="TITLE">
    <p:spTree>
      <p:nvGrpSpPr>
        <p:cNvPr id="13" name="Shape 13"/>
        <p:cNvGrpSpPr/>
        <p:nvPr/>
      </p:nvGrpSpPr>
      <p:grpSpPr>
        <a:xfrm>
          <a:off x="0" y="0"/>
          <a:ext cx="0" cy="0"/>
          <a:chOff x="0" y="0"/>
          <a:chExt cx="0" cy="0"/>
        </a:xfrm>
      </p:grpSpPr>
      <p:sp>
        <p:nvSpPr>
          <p:cNvPr id="14" name="Google Shape;14;p27"/>
          <p:cNvSpPr txBox="1"/>
          <p:nvPr>
            <p:ph idx="1" type="body"/>
          </p:nvPr>
        </p:nvSpPr>
        <p:spPr>
          <a:xfrm>
            <a:off x="1143000" y="8051257"/>
            <a:ext cx="9156976" cy="558801"/>
          </a:xfrm>
          <a:prstGeom prst="rect">
            <a:avLst/>
          </a:prstGeom>
          <a:noFill/>
          <a:ln>
            <a:noFill/>
          </a:ln>
        </p:spPr>
        <p:txBody>
          <a:bodyPr anchorCtr="0" anchor="b" bIns="0" lIns="0" spcFirstLastPara="1" rIns="0" wrap="square" tIns="0">
            <a:spAutoFit/>
          </a:bodyPr>
          <a:lstStyle>
            <a:lvl1pPr indent="-228600" lvl="0" marL="457200" algn="l">
              <a:lnSpc>
                <a:spcPct val="100000"/>
              </a:lnSpc>
              <a:spcBef>
                <a:spcPts val="0"/>
              </a:spcBef>
              <a:spcAft>
                <a:spcPts val="0"/>
              </a:spcAft>
              <a:buClr>
                <a:srgbClr val="FFFFFF"/>
              </a:buClr>
              <a:buSzPts val="3600"/>
              <a:buFont typeface="Inter"/>
              <a:buNone/>
              <a:defRPr sz="3600">
                <a:solidFill>
                  <a:srgbClr val="FFFFFF"/>
                </a:solidFill>
              </a:defRPr>
            </a:lvl1pPr>
            <a:lvl2pPr indent="-228600" lvl="1" marL="914400" algn="l">
              <a:lnSpc>
                <a:spcPct val="120000"/>
              </a:lnSpc>
              <a:spcBef>
                <a:spcPts val="1200"/>
              </a:spcBef>
              <a:spcAft>
                <a:spcPts val="0"/>
              </a:spcAft>
              <a:buClr>
                <a:srgbClr val="000000"/>
              </a:buClr>
              <a:buSzPts val="1800"/>
              <a:buNone/>
              <a:defRPr/>
            </a:lvl2pPr>
            <a:lvl3pPr indent="-228600" lvl="2" marL="1371600" algn="l">
              <a:lnSpc>
                <a:spcPct val="120000"/>
              </a:lnSpc>
              <a:spcBef>
                <a:spcPts val="1200"/>
              </a:spcBef>
              <a:spcAft>
                <a:spcPts val="0"/>
              </a:spcAft>
              <a:buClr>
                <a:srgbClr val="000000"/>
              </a:buClr>
              <a:buSzPts val="1800"/>
              <a:buNone/>
              <a:defRPr/>
            </a:lvl3pPr>
            <a:lvl4pPr indent="-228600" lvl="3" marL="1828800" algn="l">
              <a:lnSpc>
                <a:spcPct val="120000"/>
              </a:lnSpc>
              <a:spcBef>
                <a:spcPts val="1200"/>
              </a:spcBef>
              <a:spcAft>
                <a:spcPts val="0"/>
              </a:spcAft>
              <a:buClr>
                <a:srgbClr val="000000"/>
              </a:buClr>
              <a:buSzPts val="1800"/>
              <a:buNone/>
              <a:defRPr/>
            </a:lvl4pPr>
            <a:lvl5pPr indent="-228600" lvl="4" marL="2286000" algn="l">
              <a:lnSpc>
                <a:spcPct val="120000"/>
              </a:lnSpc>
              <a:spcBef>
                <a:spcPts val="1200"/>
              </a:spcBef>
              <a:spcAft>
                <a:spcPts val="0"/>
              </a:spcAft>
              <a:buClr>
                <a:srgbClr val="000000"/>
              </a:buClr>
              <a:buSzPts val="1800"/>
              <a:buNone/>
              <a:defRPr/>
            </a:lvl5pPr>
            <a:lvl6pPr indent="-228600" lvl="5" marL="2743200" algn="l">
              <a:lnSpc>
                <a:spcPct val="120000"/>
              </a:lnSpc>
              <a:spcBef>
                <a:spcPts val="1200"/>
              </a:spcBef>
              <a:spcAft>
                <a:spcPts val="0"/>
              </a:spcAft>
              <a:buClr>
                <a:srgbClr val="000000"/>
              </a:buClr>
              <a:buSzPts val="1800"/>
              <a:buNone/>
              <a:defRPr/>
            </a:lvl6pPr>
            <a:lvl7pPr indent="-228600" lvl="6" marL="3200400" algn="l">
              <a:lnSpc>
                <a:spcPct val="120000"/>
              </a:lnSpc>
              <a:spcBef>
                <a:spcPts val="1200"/>
              </a:spcBef>
              <a:spcAft>
                <a:spcPts val="0"/>
              </a:spcAft>
              <a:buClr>
                <a:srgbClr val="000000"/>
              </a:buClr>
              <a:buSzPts val="1800"/>
              <a:buNone/>
              <a:defRPr/>
            </a:lvl7pPr>
            <a:lvl8pPr indent="-228600" lvl="7" marL="3657600" algn="l">
              <a:lnSpc>
                <a:spcPct val="120000"/>
              </a:lnSpc>
              <a:spcBef>
                <a:spcPts val="1200"/>
              </a:spcBef>
              <a:spcAft>
                <a:spcPts val="0"/>
              </a:spcAft>
              <a:buClr>
                <a:srgbClr val="000000"/>
              </a:buClr>
              <a:buSzPts val="1800"/>
              <a:buNone/>
              <a:defRPr/>
            </a:lvl8pPr>
            <a:lvl9pPr indent="-228600" lvl="8" marL="4114800" algn="l">
              <a:lnSpc>
                <a:spcPct val="120000"/>
              </a:lnSpc>
              <a:spcBef>
                <a:spcPts val="1200"/>
              </a:spcBef>
              <a:spcAft>
                <a:spcPts val="0"/>
              </a:spcAft>
              <a:buClr>
                <a:srgbClr val="000000"/>
              </a:buClr>
              <a:buSzPts val="1800"/>
              <a:buNone/>
              <a:defRPr/>
            </a:lvl9pPr>
          </a:lstStyle>
          <a:p/>
        </p:txBody>
      </p:sp>
      <p:sp>
        <p:nvSpPr>
          <p:cNvPr id="15" name="Google Shape;15;p27"/>
          <p:cNvSpPr txBox="1"/>
          <p:nvPr>
            <p:ph idx="2" type="body"/>
          </p:nvPr>
        </p:nvSpPr>
        <p:spPr>
          <a:xfrm>
            <a:off x="1144192" y="9153712"/>
            <a:ext cx="15463706" cy="1384301"/>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Clr>
                <a:srgbClr val="FFFFFF"/>
              </a:buClr>
              <a:buSzPts val="9000"/>
              <a:buFont typeface="Inter Medium"/>
              <a:buNone/>
              <a:defRPr sz="9000">
                <a:solidFill>
                  <a:srgbClr val="FFFFFF"/>
                </a:solidFill>
                <a:latin typeface="Inter Medium"/>
                <a:ea typeface="Inter Medium"/>
                <a:cs typeface="Inter Medium"/>
                <a:sym typeface="Inter Medium"/>
              </a:defRPr>
            </a:lvl1pPr>
            <a:lvl2pPr indent="-228600" lvl="1" marL="914400" algn="l">
              <a:lnSpc>
                <a:spcPct val="120000"/>
              </a:lnSpc>
              <a:spcBef>
                <a:spcPts val="1200"/>
              </a:spcBef>
              <a:spcAft>
                <a:spcPts val="0"/>
              </a:spcAft>
              <a:buClr>
                <a:srgbClr val="000000"/>
              </a:buClr>
              <a:buSzPts val="1800"/>
              <a:buNone/>
              <a:defRPr/>
            </a:lvl2pPr>
            <a:lvl3pPr indent="-228600" lvl="2" marL="1371600" algn="l">
              <a:lnSpc>
                <a:spcPct val="120000"/>
              </a:lnSpc>
              <a:spcBef>
                <a:spcPts val="1200"/>
              </a:spcBef>
              <a:spcAft>
                <a:spcPts val="0"/>
              </a:spcAft>
              <a:buClr>
                <a:srgbClr val="000000"/>
              </a:buClr>
              <a:buSzPts val="1800"/>
              <a:buNone/>
              <a:defRPr/>
            </a:lvl3pPr>
            <a:lvl4pPr indent="-228600" lvl="3" marL="1828800" algn="l">
              <a:lnSpc>
                <a:spcPct val="120000"/>
              </a:lnSpc>
              <a:spcBef>
                <a:spcPts val="1200"/>
              </a:spcBef>
              <a:spcAft>
                <a:spcPts val="0"/>
              </a:spcAft>
              <a:buClr>
                <a:srgbClr val="000000"/>
              </a:buClr>
              <a:buSzPts val="1800"/>
              <a:buNone/>
              <a:defRPr/>
            </a:lvl4pPr>
            <a:lvl5pPr indent="-228600" lvl="4" marL="2286000" algn="l">
              <a:lnSpc>
                <a:spcPct val="120000"/>
              </a:lnSpc>
              <a:spcBef>
                <a:spcPts val="1200"/>
              </a:spcBef>
              <a:spcAft>
                <a:spcPts val="0"/>
              </a:spcAft>
              <a:buClr>
                <a:srgbClr val="000000"/>
              </a:buClr>
              <a:buSzPts val="1800"/>
              <a:buNone/>
              <a:defRPr/>
            </a:lvl5pPr>
            <a:lvl6pPr indent="-228600" lvl="5" marL="2743200" algn="l">
              <a:lnSpc>
                <a:spcPct val="120000"/>
              </a:lnSpc>
              <a:spcBef>
                <a:spcPts val="1200"/>
              </a:spcBef>
              <a:spcAft>
                <a:spcPts val="0"/>
              </a:spcAft>
              <a:buClr>
                <a:srgbClr val="000000"/>
              </a:buClr>
              <a:buSzPts val="1800"/>
              <a:buNone/>
              <a:defRPr/>
            </a:lvl6pPr>
            <a:lvl7pPr indent="-228600" lvl="6" marL="3200400" algn="l">
              <a:lnSpc>
                <a:spcPct val="120000"/>
              </a:lnSpc>
              <a:spcBef>
                <a:spcPts val="1200"/>
              </a:spcBef>
              <a:spcAft>
                <a:spcPts val="0"/>
              </a:spcAft>
              <a:buClr>
                <a:srgbClr val="000000"/>
              </a:buClr>
              <a:buSzPts val="1800"/>
              <a:buNone/>
              <a:defRPr/>
            </a:lvl7pPr>
            <a:lvl8pPr indent="-228600" lvl="7" marL="3657600" algn="l">
              <a:lnSpc>
                <a:spcPct val="120000"/>
              </a:lnSpc>
              <a:spcBef>
                <a:spcPts val="1200"/>
              </a:spcBef>
              <a:spcAft>
                <a:spcPts val="0"/>
              </a:spcAft>
              <a:buClr>
                <a:srgbClr val="000000"/>
              </a:buClr>
              <a:buSzPts val="1800"/>
              <a:buNone/>
              <a:defRPr/>
            </a:lvl8pPr>
            <a:lvl9pPr indent="-228600" lvl="8" marL="4114800" algn="l">
              <a:lnSpc>
                <a:spcPct val="120000"/>
              </a:lnSpc>
              <a:spcBef>
                <a:spcPts val="1200"/>
              </a:spcBef>
              <a:spcAft>
                <a:spcPts val="0"/>
              </a:spcAft>
              <a:buClr>
                <a:srgbClr val="000000"/>
              </a:buClr>
              <a:buSzPts val="1800"/>
              <a:buNone/>
              <a:defRPr/>
            </a:lvl9pPr>
          </a:lstStyle>
          <a:p/>
        </p:txBody>
      </p:sp>
      <p:sp>
        <p:nvSpPr>
          <p:cNvPr id="16" name="Google Shape;16;p27"/>
          <p:cNvSpPr txBox="1"/>
          <p:nvPr>
            <p:ph idx="12" type="sldNum"/>
          </p:nvPr>
        </p:nvSpPr>
        <p:spPr>
          <a:xfrm>
            <a:off x="11785600" y="12344400"/>
            <a:ext cx="5689600" cy="736601"/>
          </a:xfrm>
          <a:prstGeom prst="rect">
            <a:avLst/>
          </a:prstGeom>
          <a:noFill/>
          <a:ln>
            <a:noFill/>
          </a:ln>
        </p:spPr>
        <p:txBody>
          <a:bodyPr anchorCtr="0" anchor="ctr" bIns="45700" lIns="45700" spcFirstLastPara="1" rIns="45700" wrap="square" tIns="45700">
            <a:spAutoFit/>
          </a:bodyPr>
          <a:lstStyle>
            <a:lvl1pPr indent="0" lvl="0" marL="0" algn="r">
              <a:lnSpc>
                <a:spcPct val="100000"/>
              </a:lnSpc>
              <a:spcBef>
                <a:spcPts val="0"/>
              </a:spcBef>
              <a:spcAft>
                <a:spcPts val="0"/>
              </a:spcAft>
              <a:buClr>
                <a:srgbClr val="000000"/>
              </a:buClr>
              <a:buSzPts val="1200"/>
              <a:buFont typeface="Arial"/>
              <a:buNone/>
              <a:defRPr sz="1200"/>
            </a:lvl1pPr>
            <a:lvl2pPr indent="0" lvl="1" marL="0" algn="r">
              <a:lnSpc>
                <a:spcPct val="100000"/>
              </a:lnSpc>
              <a:spcBef>
                <a:spcPts val="0"/>
              </a:spcBef>
              <a:spcAft>
                <a:spcPts val="0"/>
              </a:spcAft>
              <a:buClr>
                <a:srgbClr val="000000"/>
              </a:buClr>
              <a:buSzPts val="1200"/>
              <a:buFont typeface="Arial"/>
              <a:buNone/>
              <a:defRPr sz="1200"/>
            </a:lvl2pPr>
            <a:lvl3pPr indent="0" lvl="2" marL="0" algn="r">
              <a:lnSpc>
                <a:spcPct val="100000"/>
              </a:lnSpc>
              <a:spcBef>
                <a:spcPts val="0"/>
              </a:spcBef>
              <a:spcAft>
                <a:spcPts val="0"/>
              </a:spcAft>
              <a:buClr>
                <a:srgbClr val="000000"/>
              </a:buClr>
              <a:buSzPts val="1200"/>
              <a:buFont typeface="Arial"/>
              <a:buNone/>
              <a:defRPr sz="1200"/>
            </a:lvl3pPr>
            <a:lvl4pPr indent="0" lvl="3" marL="0" algn="r">
              <a:lnSpc>
                <a:spcPct val="100000"/>
              </a:lnSpc>
              <a:spcBef>
                <a:spcPts val="0"/>
              </a:spcBef>
              <a:spcAft>
                <a:spcPts val="0"/>
              </a:spcAft>
              <a:buClr>
                <a:srgbClr val="000000"/>
              </a:buClr>
              <a:buSzPts val="1200"/>
              <a:buFont typeface="Arial"/>
              <a:buNone/>
              <a:defRPr sz="1200"/>
            </a:lvl4pPr>
            <a:lvl5pPr indent="0" lvl="4" marL="0" algn="r">
              <a:lnSpc>
                <a:spcPct val="100000"/>
              </a:lnSpc>
              <a:spcBef>
                <a:spcPts val="0"/>
              </a:spcBef>
              <a:spcAft>
                <a:spcPts val="0"/>
              </a:spcAft>
              <a:buClr>
                <a:srgbClr val="000000"/>
              </a:buClr>
              <a:buSzPts val="1200"/>
              <a:buFont typeface="Arial"/>
              <a:buNone/>
              <a:defRPr sz="1200"/>
            </a:lvl5pPr>
            <a:lvl6pPr indent="0" lvl="5" marL="0" algn="r">
              <a:lnSpc>
                <a:spcPct val="100000"/>
              </a:lnSpc>
              <a:spcBef>
                <a:spcPts val="0"/>
              </a:spcBef>
              <a:spcAft>
                <a:spcPts val="0"/>
              </a:spcAft>
              <a:buClr>
                <a:srgbClr val="000000"/>
              </a:buClr>
              <a:buSzPts val="1200"/>
              <a:buFont typeface="Arial"/>
              <a:buNone/>
              <a:defRPr sz="1200"/>
            </a:lvl6pPr>
            <a:lvl7pPr indent="0" lvl="6" marL="0" algn="r">
              <a:lnSpc>
                <a:spcPct val="100000"/>
              </a:lnSpc>
              <a:spcBef>
                <a:spcPts val="0"/>
              </a:spcBef>
              <a:spcAft>
                <a:spcPts val="0"/>
              </a:spcAft>
              <a:buClr>
                <a:srgbClr val="000000"/>
              </a:buClr>
              <a:buSzPts val="1200"/>
              <a:buFont typeface="Arial"/>
              <a:buNone/>
              <a:defRPr sz="1200"/>
            </a:lvl7pPr>
            <a:lvl8pPr indent="0" lvl="7" marL="0" algn="r">
              <a:lnSpc>
                <a:spcPct val="100000"/>
              </a:lnSpc>
              <a:spcBef>
                <a:spcPts val="0"/>
              </a:spcBef>
              <a:spcAft>
                <a:spcPts val="0"/>
              </a:spcAft>
              <a:buClr>
                <a:srgbClr val="000000"/>
              </a:buClr>
              <a:buSzPts val="1200"/>
              <a:buFont typeface="Arial"/>
              <a:buNone/>
              <a:defRPr sz="1200"/>
            </a:lvl8pPr>
            <a:lvl9pPr indent="0" lvl="8" marL="0" algn="r">
              <a:lnSpc>
                <a:spcPct val="100000"/>
              </a:lnSpc>
              <a:spcBef>
                <a:spcPts val="0"/>
              </a:spcBef>
              <a:spcAft>
                <a:spcPts val="0"/>
              </a:spcAft>
              <a:buClr>
                <a:srgbClr val="000000"/>
              </a:buClr>
              <a:buSzPts val="1200"/>
              <a:buFont typeface="Arial"/>
              <a:buNone/>
              <a:defRPr sz="1200"/>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DARK" showMasterSp="0">
  <p:cSld name="DEFAULT-DARK">
    <p:bg>
      <p:bgPr>
        <a:solidFill>
          <a:schemeClr val="accent2"/>
        </a:solidFill>
      </p:bgPr>
    </p:bg>
    <p:spTree>
      <p:nvGrpSpPr>
        <p:cNvPr id="75" name="Shape 75"/>
        <p:cNvGrpSpPr/>
        <p:nvPr/>
      </p:nvGrpSpPr>
      <p:grpSpPr>
        <a:xfrm>
          <a:off x="0" y="0"/>
          <a:ext cx="0" cy="0"/>
          <a:chOff x="0" y="0"/>
          <a:chExt cx="0" cy="0"/>
        </a:xfrm>
      </p:grpSpPr>
      <p:pic>
        <p:nvPicPr>
          <p:cNvPr descr="Image 0" id="76" name="Google Shape;76;p36"/>
          <p:cNvPicPr preferRelativeResize="0"/>
          <p:nvPr/>
        </p:nvPicPr>
        <p:blipFill rotWithShape="1">
          <a:blip r:embed="rId2">
            <a:alphaModFix/>
          </a:blip>
          <a:srcRect b="0" l="0" r="0" t="0"/>
          <a:stretch/>
        </p:blipFill>
        <p:spPr>
          <a:xfrm>
            <a:off x="1143000" y="12773007"/>
            <a:ext cx="475298" cy="475299"/>
          </a:xfrm>
          <a:prstGeom prst="rect">
            <a:avLst/>
          </a:prstGeom>
          <a:noFill/>
          <a:ln>
            <a:noFill/>
          </a:ln>
        </p:spPr>
      </p:pic>
      <p:sp>
        <p:nvSpPr>
          <p:cNvPr id="77" name="Google Shape;77;p36"/>
          <p:cNvSpPr/>
          <p:nvPr/>
        </p:nvSpPr>
        <p:spPr>
          <a:xfrm>
            <a:off x="15753176" y="8602767"/>
            <a:ext cx="127001" cy="127001"/>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Clr>
                <a:srgbClr val="0D0409"/>
              </a:buClr>
              <a:buSzPts val="1400"/>
              <a:buFont typeface="Inter"/>
              <a:buNone/>
            </a:pPr>
            <a:r>
              <a:t/>
            </a:r>
            <a:endParaRPr b="0" i="0" sz="1400" u="none" cap="none" strike="noStrike">
              <a:solidFill>
                <a:srgbClr val="0D0409"/>
              </a:solidFill>
              <a:latin typeface="Inter"/>
              <a:ea typeface="Inter"/>
              <a:cs typeface="Inter"/>
              <a:sym typeface="Inter"/>
            </a:endParaRPr>
          </a:p>
        </p:txBody>
      </p:sp>
      <p:sp>
        <p:nvSpPr>
          <p:cNvPr id="78" name="Google Shape;78;p36"/>
          <p:cNvSpPr txBox="1"/>
          <p:nvPr>
            <p:ph idx="1" type="body"/>
          </p:nvPr>
        </p:nvSpPr>
        <p:spPr>
          <a:xfrm>
            <a:off x="2144009" y="12859896"/>
            <a:ext cx="20276448" cy="301522"/>
          </a:xfrm>
          <a:prstGeom prst="rect">
            <a:avLst/>
          </a:prstGeom>
          <a:noFill/>
          <a:ln>
            <a:noFill/>
          </a:ln>
        </p:spPr>
        <p:txBody>
          <a:bodyPr anchorCtr="0" anchor="ctr" bIns="45700" lIns="45700" spcFirstLastPara="1" rIns="45700" wrap="square" tIns="45700">
            <a:spAutoFit/>
          </a:bodyPr>
          <a:lstStyle>
            <a:lvl1pPr indent="-228600" lvl="0" marL="457200" algn="l">
              <a:lnSpc>
                <a:spcPct val="50000"/>
              </a:lnSpc>
              <a:spcBef>
                <a:spcPts val="0"/>
              </a:spcBef>
              <a:spcAft>
                <a:spcPts val="0"/>
              </a:spcAft>
              <a:buClr>
                <a:srgbClr val="FFFFFF"/>
              </a:buClr>
              <a:buSzPts val="1800"/>
              <a:buFont typeface="Inter"/>
              <a:buNone/>
              <a:defRPr baseline="-25000" sz="1800" cap="none">
                <a:solidFill>
                  <a:srgbClr val="FFFFFF"/>
                </a:solidFill>
              </a:defRPr>
            </a:lvl1pPr>
            <a:lvl2pPr indent="-228600" lvl="1" marL="914400" algn="l">
              <a:lnSpc>
                <a:spcPct val="120000"/>
              </a:lnSpc>
              <a:spcBef>
                <a:spcPts val="1200"/>
              </a:spcBef>
              <a:spcAft>
                <a:spcPts val="0"/>
              </a:spcAft>
              <a:buClr>
                <a:srgbClr val="000000"/>
              </a:buClr>
              <a:buSzPts val="1800"/>
              <a:buNone/>
              <a:defRPr/>
            </a:lvl2pPr>
            <a:lvl3pPr indent="-228600" lvl="2" marL="1371600" algn="l">
              <a:lnSpc>
                <a:spcPct val="120000"/>
              </a:lnSpc>
              <a:spcBef>
                <a:spcPts val="1200"/>
              </a:spcBef>
              <a:spcAft>
                <a:spcPts val="0"/>
              </a:spcAft>
              <a:buClr>
                <a:srgbClr val="000000"/>
              </a:buClr>
              <a:buSzPts val="1800"/>
              <a:buNone/>
              <a:defRPr/>
            </a:lvl3pPr>
            <a:lvl4pPr indent="-228600" lvl="3" marL="1828800" algn="l">
              <a:lnSpc>
                <a:spcPct val="120000"/>
              </a:lnSpc>
              <a:spcBef>
                <a:spcPts val="1200"/>
              </a:spcBef>
              <a:spcAft>
                <a:spcPts val="0"/>
              </a:spcAft>
              <a:buClr>
                <a:srgbClr val="000000"/>
              </a:buClr>
              <a:buSzPts val="1800"/>
              <a:buNone/>
              <a:defRPr/>
            </a:lvl4pPr>
            <a:lvl5pPr indent="-228600" lvl="4" marL="2286000" algn="l">
              <a:lnSpc>
                <a:spcPct val="120000"/>
              </a:lnSpc>
              <a:spcBef>
                <a:spcPts val="1200"/>
              </a:spcBef>
              <a:spcAft>
                <a:spcPts val="0"/>
              </a:spcAft>
              <a:buClr>
                <a:srgbClr val="000000"/>
              </a:buClr>
              <a:buSzPts val="1800"/>
              <a:buNone/>
              <a:defRPr/>
            </a:lvl5pPr>
            <a:lvl6pPr indent="-228600" lvl="5" marL="2743200" algn="l">
              <a:lnSpc>
                <a:spcPct val="120000"/>
              </a:lnSpc>
              <a:spcBef>
                <a:spcPts val="1200"/>
              </a:spcBef>
              <a:spcAft>
                <a:spcPts val="0"/>
              </a:spcAft>
              <a:buClr>
                <a:srgbClr val="000000"/>
              </a:buClr>
              <a:buSzPts val="1800"/>
              <a:buNone/>
              <a:defRPr/>
            </a:lvl6pPr>
            <a:lvl7pPr indent="-228600" lvl="6" marL="3200400" algn="l">
              <a:lnSpc>
                <a:spcPct val="120000"/>
              </a:lnSpc>
              <a:spcBef>
                <a:spcPts val="1200"/>
              </a:spcBef>
              <a:spcAft>
                <a:spcPts val="0"/>
              </a:spcAft>
              <a:buClr>
                <a:srgbClr val="000000"/>
              </a:buClr>
              <a:buSzPts val="1800"/>
              <a:buNone/>
              <a:defRPr/>
            </a:lvl7pPr>
            <a:lvl8pPr indent="-228600" lvl="7" marL="3657600" algn="l">
              <a:lnSpc>
                <a:spcPct val="120000"/>
              </a:lnSpc>
              <a:spcBef>
                <a:spcPts val="1200"/>
              </a:spcBef>
              <a:spcAft>
                <a:spcPts val="0"/>
              </a:spcAft>
              <a:buClr>
                <a:srgbClr val="000000"/>
              </a:buClr>
              <a:buSzPts val="1800"/>
              <a:buNone/>
              <a:defRPr/>
            </a:lvl8pPr>
            <a:lvl9pPr indent="-228600" lvl="8" marL="4114800" algn="l">
              <a:lnSpc>
                <a:spcPct val="120000"/>
              </a:lnSpc>
              <a:spcBef>
                <a:spcPts val="1200"/>
              </a:spcBef>
              <a:spcAft>
                <a:spcPts val="0"/>
              </a:spcAft>
              <a:buClr>
                <a:srgbClr val="000000"/>
              </a:buClr>
              <a:buSzPts val="1800"/>
              <a:buNone/>
              <a:defRPr/>
            </a:lvl9pPr>
          </a:lstStyle>
          <a:p/>
        </p:txBody>
      </p:sp>
      <p:sp>
        <p:nvSpPr>
          <p:cNvPr id="79" name="Google Shape;79;p36"/>
          <p:cNvSpPr txBox="1"/>
          <p:nvPr>
            <p:ph idx="12" type="sldNum"/>
          </p:nvPr>
        </p:nvSpPr>
        <p:spPr>
          <a:xfrm>
            <a:off x="22263100" y="12792756"/>
            <a:ext cx="825500" cy="358141"/>
          </a:xfrm>
          <a:prstGeom prst="rect">
            <a:avLst/>
          </a:prstGeom>
          <a:noFill/>
          <a:ln>
            <a:noFill/>
          </a:ln>
        </p:spPr>
        <p:txBody>
          <a:bodyPr anchorCtr="0" anchor="ctr" bIns="45700" lIns="45700" spcFirstLastPara="1" rIns="45700" wrap="square" tIns="45700">
            <a:spAutoFit/>
          </a:bodyPr>
          <a:lstStyle>
            <a:lvl1pPr indent="0" lvl="0" marL="0" marR="0" algn="r">
              <a:lnSpc>
                <a:spcPct val="100000"/>
              </a:lnSpc>
              <a:spcBef>
                <a:spcPts val="0"/>
              </a:spcBef>
              <a:spcAft>
                <a:spcPts val="0"/>
              </a:spcAft>
              <a:buClr>
                <a:srgbClr val="FFFFFF"/>
              </a:buClr>
              <a:buSzPts val="1800"/>
              <a:buFont typeface="Inter"/>
              <a:buNone/>
              <a:defRPr sz="1800">
                <a:solidFill>
                  <a:srgbClr val="FFFFFF"/>
                </a:solidFill>
                <a:latin typeface="Inter"/>
                <a:ea typeface="Inter"/>
                <a:cs typeface="Inter"/>
                <a:sym typeface="Inter"/>
              </a:defRPr>
            </a:lvl1pPr>
            <a:lvl2pPr indent="0" lvl="1" marL="0" marR="0" algn="r">
              <a:lnSpc>
                <a:spcPct val="100000"/>
              </a:lnSpc>
              <a:spcBef>
                <a:spcPts val="0"/>
              </a:spcBef>
              <a:spcAft>
                <a:spcPts val="0"/>
              </a:spcAft>
              <a:buClr>
                <a:srgbClr val="FFFFFF"/>
              </a:buClr>
              <a:buSzPts val="1800"/>
              <a:buFont typeface="Inter"/>
              <a:buNone/>
              <a:defRPr sz="1800">
                <a:solidFill>
                  <a:srgbClr val="FFFFFF"/>
                </a:solidFill>
                <a:latin typeface="Inter"/>
                <a:ea typeface="Inter"/>
                <a:cs typeface="Inter"/>
                <a:sym typeface="Inter"/>
              </a:defRPr>
            </a:lvl2pPr>
            <a:lvl3pPr indent="0" lvl="2" marL="0" marR="0" algn="r">
              <a:lnSpc>
                <a:spcPct val="100000"/>
              </a:lnSpc>
              <a:spcBef>
                <a:spcPts val="0"/>
              </a:spcBef>
              <a:spcAft>
                <a:spcPts val="0"/>
              </a:spcAft>
              <a:buClr>
                <a:srgbClr val="FFFFFF"/>
              </a:buClr>
              <a:buSzPts val="1800"/>
              <a:buFont typeface="Inter"/>
              <a:buNone/>
              <a:defRPr sz="1800">
                <a:solidFill>
                  <a:srgbClr val="FFFFFF"/>
                </a:solidFill>
                <a:latin typeface="Inter"/>
                <a:ea typeface="Inter"/>
                <a:cs typeface="Inter"/>
                <a:sym typeface="Inter"/>
              </a:defRPr>
            </a:lvl3pPr>
            <a:lvl4pPr indent="0" lvl="3" marL="0" marR="0" algn="r">
              <a:lnSpc>
                <a:spcPct val="100000"/>
              </a:lnSpc>
              <a:spcBef>
                <a:spcPts val="0"/>
              </a:spcBef>
              <a:spcAft>
                <a:spcPts val="0"/>
              </a:spcAft>
              <a:buClr>
                <a:srgbClr val="FFFFFF"/>
              </a:buClr>
              <a:buSzPts val="1800"/>
              <a:buFont typeface="Inter"/>
              <a:buNone/>
              <a:defRPr sz="1800">
                <a:solidFill>
                  <a:srgbClr val="FFFFFF"/>
                </a:solidFill>
                <a:latin typeface="Inter"/>
                <a:ea typeface="Inter"/>
                <a:cs typeface="Inter"/>
                <a:sym typeface="Inter"/>
              </a:defRPr>
            </a:lvl4pPr>
            <a:lvl5pPr indent="0" lvl="4" marL="0" marR="0" algn="r">
              <a:lnSpc>
                <a:spcPct val="100000"/>
              </a:lnSpc>
              <a:spcBef>
                <a:spcPts val="0"/>
              </a:spcBef>
              <a:spcAft>
                <a:spcPts val="0"/>
              </a:spcAft>
              <a:buClr>
                <a:srgbClr val="FFFFFF"/>
              </a:buClr>
              <a:buSzPts val="1800"/>
              <a:buFont typeface="Inter"/>
              <a:buNone/>
              <a:defRPr sz="1800">
                <a:solidFill>
                  <a:srgbClr val="FFFFFF"/>
                </a:solidFill>
                <a:latin typeface="Inter"/>
                <a:ea typeface="Inter"/>
                <a:cs typeface="Inter"/>
                <a:sym typeface="Inter"/>
              </a:defRPr>
            </a:lvl5pPr>
            <a:lvl6pPr indent="0" lvl="5" marL="0" marR="0" algn="r">
              <a:lnSpc>
                <a:spcPct val="100000"/>
              </a:lnSpc>
              <a:spcBef>
                <a:spcPts val="0"/>
              </a:spcBef>
              <a:spcAft>
                <a:spcPts val="0"/>
              </a:spcAft>
              <a:buClr>
                <a:srgbClr val="FFFFFF"/>
              </a:buClr>
              <a:buSzPts val="1800"/>
              <a:buFont typeface="Inter"/>
              <a:buNone/>
              <a:defRPr sz="1800">
                <a:solidFill>
                  <a:srgbClr val="FFFFFF"/>
                </a:solidFill>
                <a:latin typeface="Inter"/>
                <a:ea typeface="Inter"/>
                <a:cs typeface="Inter"/>
                <a:sym typeface="Inter"/>
              </a:defRPr>
            </a:lvl6pPr>
            <a:lvl7pPr indent="0" lvl="6" marL="0" marR="0" algn="r">
              <a:lnSpc>
                <a:spcPct val="100000"/>
              </a:lnSpc>
              <a:spcBef>
                <a:spcPts val="0"/>
              </a:spcBef>
              <a:spcAft>
                <a:spcPts val="0"/>
              </a:spcAft>
              <a:buClr>
                <a:srgbClr val="FFFFFF"/>
              </a:buClr>
              <a:buSzPts val="1800"/>
              <a:buFont typeface="Inter"/>
              <a:buNone/>
              <a:defRPr sz="1800">
                <a:solidFill>
                  <a:srgbClr val="FFFFFF"/>
                </a:solidFill>
                <a:latin typeface="Inter"/>
                <a:ea typeface="Inter"/>
                <a:cs typeface="Inter"/>
                <a:sym typeface="Inter"/>
              </a:defRPr>
            </a:lvl7pPr>
            <a:lvl8pPr indent="0" lvl="7" marL="0" marR="0" algn="r">
              <a:lnSpc>
                <a:spcPct val="100000"/>
              </a:lnSpc>
              <a:spcBef>
                <a:spcPts val="0"/>
              </a:spcBef>
              <a:spcAft>
                <a:spcPts val="0"/>
              </a:spcAft>
              <a:buClr>
                <a:srgbClr val="FFFFFF"/>
              </a:buClr>
              <a:buSzPts val="1800"/>
              <a:buFont typeface="Inter"/>
              <a:buNone/>
              <a:defRPr sz="1800">
                <a:solidFill>
                  <a:srgbClr val="FFFFFF"/>
                </a:solidFill>
                <a:latin typeface="Inter"/>
                <a:ea typeface="Inter"/>
                <a:cs typeface="Inter"/>
                <a:sym typeface="Inter"/>
              </a:defRPr>
            </a:lvl8pPr>
            <a:lvl9pPr indent="0" lvl="8" marL="0" marR="0" algn="r">
              <a:lnSpc>
                <a:spcPct val="100000"/>
              </a:lnSpc>
              <a:spcBef>
                <a:spcPts val="0"/>
              </a:spcBef>
              <a:spcAft>
                <a:spcPts val="0"/>
              </a:spcAft>
              <a:buClr>
                <a:srgbClr val="FFFFFF"/>
              </a:buClr>
              <a:buSzPts val="1800"/>
              <a:buFont typeface="Inter"/>
              <a:buNone/>
              <a:defRPr sz="1800">
                <a:solidFill>
                  <a:srgbClr val="FFFFFF"/>
                </a:solidFill>
                <a:latin typeface="Inter"/>
                <a:ea typeface="Inter"/>
                <a:cs typeface="Inter"/>
                <a:sym typeface="Inter"/>
              </a:defRPr>
            </a:lvl9pPr>
          </a:lstStyle>
          <a:p>
            <a:pPr indent="0" lvl="0" marL="0" rtl="0" algn="r">
              <a:spcBef>
                <a:spcPts val="0"/>
              </a:spcBef>
              <a:spcAft>
                <a:spcPts val="0"/>
              </a:spcAft>
              <a:buNone/>
            </a:pPr>
            <a:fld id="{00000000-1234-1234-1234-123412341234}" type="slidenum">
              <a:rPr lang="en-US"/>
              <a:t>‹#›</a:t>
            </a:fld>
            <a:endParaRPr sz="1200">
              <a:solidFill>
                <a:srgbClr val="000000"/>
              </a:solidFill>
              <a:latin typeface="Arial"/>
              <a:ea typeface="Arial"/>
              <a:cs typeface="Arial"/>
              <a:sym typeface="Arial"/>
            </a:endParaRPr>
          </a:p>
        </p:txBody>
      </p:sp>
      <p:sp>
        <p:nvSpPr>
          <p:cNvPr id="80" name="Google Shape;80;p36"/>
          <p:cNvSpPr txBox="1"/>
          <p:nvPr>
            <p:ph type="title"/>
          </p:nvPr>
        </p:nvSpPr>
        <p:spPr>
          <a:xfrm>
            <a:off x="1143000" y="956316"/>
            <a:ext cx="21945600" cy="1586081"/>
          </a:xfrm>
          <a:prstGeom prst="rect">
            <a:avLst/>
          </a:prstGeom>
          <a:noFill/>
          <a:ln>
            <a:noFill/>
          </a:ln>
        </p:spPr>
        <p:txBody>
          <a:bodyPr anchorCtr="0" anchor="t" bIns="45700" lIns="45700" spcFirstLastPara="1" rIns="45700" wrap="square" tIns="45700">
            <a:noAutofit/>
          </a:bodyPr>
          <a:lstStyle>
            <a:lvl1pPr lvl="0" algn="l">
              <a:lnSpc>
                <a:spcPct val="100000"/>
              </a:lnSpc>
              <a:spcBef>
                <a:spcPts val="0"/>
              </a:spcBef>
              <a:spcAft>
                <a:spcPts val="0"/>
              </a:spcAft>
              <a:buClr>
                <a:srgbClr val="FFFFFF"/>
              </a:buClr>
              <a:buSzPts val="9000"/>
              <a:buFont typeface="Inter"/>
              <a:buNone/>
              <a:defRPr sz="9000">
                <a:solidFill>
                  <a:srgbClr val="FFFFFF"/>
                </a:solidFill>
                <a:latin typeface="Inter"/>
                <a:ea typeface="Inter"/>
                <a:cs typeface="Inter"/>
                <a:sym typeface="Inter"/>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p:txBody>
      </p:sp>
      <p:sp>
        <p:nvSpPr>
          <p:cNvPr id="81" name="Google Shape;81;p36"/>
          <p:cNvSpPr txBox="1"/>
          <p:nvPr>
            <p:ph idx="2" type="body"/>
          </p:nvPr>
        </p:nvSpPr>
        <p:spPr>
          <a:xfrm>
            <a:off x="1143000" y="3200400"/>
            <a:ext cx="21945600" cy="8216425"/>
          </a:xfrm>
          <a:prstGeom prst="rect">
            <a:avLst/>
          </a:prstGeom>
          <a:noFill/>
          <a:ln>
            <a:noFill/>
          </a:ln>
        </p:spPr>
        <p:txBody>
          <a:bodyPr anchorCtr="0" anchor="t" bIns="45700" lIns="45700" spcFirstLastPara="1" rIns="45700" wrap="square" tIns="45700">
            <a:noAutofit/>
          </a:bodyPr>
          <a:lstStyle>
            <a:lvl1pPr indent="-228600" lvl="0" marL="457200" algn="l">
              <a:lnSpc>
                <a:spcPct val="120000"/>
              </a:lnSpc>
              <a:spcBef>
                <a:spcPts val="1200"/>
              </a:spcBef>
              <a:spcAft>
                <a:spcPts val="0"/>
              </a:spcAft>
              <a:buClr>
                <a:srgbClr val="FFFFFF"/>
              </a:buClr>
              <a:buSzPts val="2400"/>
              <a:buFont typeface="Inter"/>
              <a:buNone/>
              <a:defRPr>
                <a:solidFill>
                  <a:srgbClr val="FFFFFF"/>
                </a:solidFill>
              </a:defRPr>
            </a:lvl1pPr>
            <a:lvl2pPr indent="-228600" lvl="1" marL="914400" algn="l">
              <a:lnSpc>
                <a:spcPct val="120000"/>
              </a:lnSpc>
              <a:spcBef>
                <a:spcPts val="1200"/>
              </a:spcBef>
              <a:spcAft>
                <a:spcPts val="0"/>
              </a:spcAft>
              <a:buClr>
                <a:srgbClr val="FFFFFF"/>
              </a:buClr>
              <a:buSzPts val="2400"/>
              <a:buFont typeface="Inter"/>
              <a:buNone/>
              <a:defRPr>
                <a:solidFill>
                  <a:srgbClr val="FFFFFF"/>
                </a:solidFill>
              </a:defRPr>
            </a:lvl2pPr>
            <a:lvl3pPr indent="-228600" lvl="2" marL="1371600" algn="l">
              <a:lnSpc>
                <a:spcPct val="120000"/>
              </a:lnSpc>
              <a:spcBef>
                <a:spcPts val="1200"/>
              </a:spcBef>
              <a:spcAft>
                <a:spcPts val="0"/>
              </a:spcAft>
              <a:buClr>
                <a:srgbClr val="FFFFFF"/>
              </a:buClr>
              <a:buSzPts val="2400"/>
              <a:buFont typeface="Inter"/>
              <a:buNone/>
              <a:defRPr>
                <a:solidFill>
                  <a:srgbClr val="FFFFFF"/>
                </a:solidFill>
              </a:defRPr>
            </a:lvl3pPr>
            <a:lvl4pPr indent="-228600" lvl="3" marL="1828800" algn="l">
              <a:lnSpc>
                <a:spcPct val="120000"/>
              </a:lnSpc>
              <a:spcBef>
                <a:spcPts val="1200"/>
              </a:spcBef>
              <a:spcAft>
                <a:spcPts val="0"/>
              </a:spcAft>
              <a:buClr>
                <a:srgbClr val="FFFFFF"/>
              </a:buClr>
              <a:buSzPts val="2400"/>
              <a:buFont typeface="Inter"/>
              <a:buNone/>
              <a:defRPr>
                <a:solidFill>
                  <a:srgbClr val="FFFFFF"/>
                </a:solidFill>
              </a:defRPr>
            </a:lvl4pPr>
            <a:lvl5pPr indent="-228600" lvl="4" marL="2286000" algn="l">
              <a:lnSpc>
                <a:spcPct val="120000"/>
              </a:lnSpc>
              <a:spcBef>
                <a:spcPts val="1200"/>
              </a:spcBef>
              <a:spcAft>
                <a:spcPts val="0"/>
              </a:spcAft>
              <a:buClr>
                <a:srgbClr val="FFFFFF"/>
              </a:buClr>
              <a:buSzPts val="2400"/>
              <a:buFont typeface="Inter"/>
              <a:buNone/>
              <a:defRPr>
                <a:solidFill>
                  <a:srgbClr val="FFFFFF"/>
                </a:solidFill>
              </a:defRPr>
            </a:lvl5pPr>
            <a:lvl6pPr indent="-228600" lvl="5" marL="2743200" algn="l">
              <a:lnSpc>
                <a:spcPct val="120000"/>
              </a:lnSpc>
              <a:spcBef>
                <a:spcPts val="1200"/>
              </a:spcBef>
              <a:spcAft>
                <a:spcPts val="0"/>
              </a:spcAft>
              <a:buClr>
                <a:srgbClr val="000000"/>
              </a:buClr>
              <a:buSzPts val="1800"/>
              <a:buNone/>
              <a:defRPr/>
            </a:lvl6pPr>
            <a:lvl7pPr indent="-228600" lvl="6" marL="3200400" algn="l">
              <a:lnSpc>
                <a:spcPct val="120000"/>
              </a:lnSpc>
              <a:spcBef>
                <a:spcPts val="1200"/>
              </a:spcBef>
              <a:spcAft>
                <a:spcPts val="0"/>
              </a:spcAft>
              <a:buClr>
                <a:srgbClr val="000000"/>
              </a:buClr>
              <a:buSzPts val="1800"/>
              <a:buNone/>
              <a:defRPr/>
            </a:lvl7pPr>
            <a:lvl8pPr indent="-228600" lvl="7" marL="3657600" algn="l">
              <a:lnSpc>
                <a:spcPct val="120000"/>
              </a:lnSpc>
              <a:spcBef>
                <a:spcPts val="1200"/>
              </a:spcBef>
              <a:spcAft>
                <a:spcPts val="0"/>
              </a:spcAft>
              <a:buClr>
                <a:srgbClr val="000000"/>
              </a:buClr>
              <a:buSzPts val="1800"/>
              <a:buNone/>
              <a:defRPr/>
            </a:lvl8pPr>
            <a:lvl9pPr indent="-228600" lvl="8" marL="4114800" algn="l">
              <a:lnSpc>
                <a:spcPct val="120000"/>
              </a:lnSpc>
              <a:spcBef>
                <a:spcPts val="1200"/>
              </a:spcBef>
              <a:spcAft>
                <a:spcPts val="0"/>
              </a:spcAft>
              <a:buClr>
                <a:srgbClr val="000000"/>
              </a:buClr>
              <a:buSzPts val="1800"/>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Kopie" showMasterSp="0">
  <p:cSld name="BLANK Kopie">
    <p:bg>
      <p:bgPr>
        <a:solidFill>
          <a:srgbClr val="FFFFFF"/>
        </a:solidFill>
      </p:bgPr>
    </p:bg>
    <p:spTree>
      <p:nvGrpSpPr>
        <p:cNvPr id="82" name="Shape 82"/>
        <p:cNvGrpSpPr/>
        <p:nvPr/>
      </p:nvGrpSpPr>
      <p:grpSpPr>
        <a:xfrm>
          <a:off x="0" y="0"/>
          <a:ext cx="0" cy="0"/>
          <a:chOff x="0" y="0"/>
          <a:chExt cx="0" cy="0"/>
        </a:xfrm>
      </p:grpSpPr>
      <p:sp>
        <p:nvSpPr>
          <p:cNvPr id="83" name="Google Shape;83;p37"/>
          <p:cNvSpPr/>
          <p:nvPr/>
        </p:nvSpPr>
        <p:spPr>
          <a:xfrm>
            <a:off x="23557327" y="13186736"/>
            <a:ext cx="127001" cy="130252"/>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Clr>
                <a:srgbClr val="000000"/>
              </a:buClr>
              <a:buSzPts val="1400"/>
              <a:buFont typeface="Inter"/>
              <a:buNone/>
            </a:pPr>
            <a:r>
              <a:t/>
            </a:r>
            <a:endParaRPr b="0" i="0" sz="1400" u="none" cap="none" strike="noStrike">
              <a:solidFill>
                <a:srgbClr val="000000"/>
              </a:solidFill>
              <a:latin typeface="Inter"/>
              <a:ea typeface="Inter"/>
              <a:cs typeface="Inter"/>
              <a:sym typeface="Inter"/>
            </a:endParaRPr>
          </a:p>
        </p:txBody>
      </p:sp>
      <p:sp>
        <p:nvSpPr>
          <p:cNvPr id="84" name="Google Shape;84;p37"/>
          <p:cNvSpPr/>
          <p:nvPr/>
        </p:nvSpPr>
        <p:spPr>
          <a:xfrm>
            <a:off x="15753176" y="8602767"/>
            <a:ext cx="127001" cy="127001"/>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Clr>
                <a:srgbClr val="0D0409"/>
              </a:buClr>
              <a:buSzPts val="1400"/>
              <a:buFont typeface="Inter"/>
              <a:buNone/>
            </a:pPr>
            <a:r>
              <a:t/>
            </a:r>
            <a:endParaRPr b="0" i="0" sz="1400" u="none" cap="none" strike="noStrike">
              <a:solidFill>
                <a:srgbClr val="0D0409"/>
              </a:solidFill>
              <a:latin typeface="Inter"/>
              <a:ea typeface="Inter"/>
              <a:cs typeface="Inter"/>
              <a:sym typeface="Inter"/>
            </a:endParaRPr>
          </a:p>
        </p:txBody>
      </p:sp>
      <p:pic>
        <p:nvPicPr>
          <p:cNvPr descr="Image 0" id="85" name="Google Shape;85;p37"/>
          <p:cNvPicPr preferRelativeResize="0"/>
          <p:nvPr/>
        </p:nvPicPr>
        <p:blipFill rotWithShape="1">
          <a:blip r:embed="rId2">
            <a:alphaModFix/>
          </a:blip>
          <a:srcRect b="0" l="0" r="0" t="0"/>
          <a:stretch/>
        </p:blipFill>
        <p:spPr>
          <a:xfrm>
            <a:off x="1143000" y="1016000"/>
            <a:ext cx="3049003" cy="747498"/>
          </a:xfrm>
          <a:prstGeom prst="rect">
            <a:avLst/>
          </a:prstGeom>
          <a:noFill/>
          <a:ln>
            <a:noFill/>
          </a:ln>
        </p:spPr>
      </p:pic>
      <p:sp>
        <p:nvSpPr>
          <p:cNvPr id="86" name="Google Shape;86;p37"/>
          <p:cNvSpPr txBox="1"/>
          <p:nvPr>
            <p:ph type="title"/>
          </p:nvPr>
        </p:nvSpPr>
        <p:spPr>
          <a:xfrm>
            <a:off x="1219199" y="6407149"/>
            <a:ext cx="7370688" cy="3016251"/>
          </a:xfrm>
          <a:prstGeom prst="rect">
            <a:avLst/>
          </a:prstGeom>
          <a:noFill/>
          <a:ln>
            <a:noFill/>
          </a:ln>
        </p:spPr>
        <p:txBody>
          <a:bodyPr anchorCtr="0" anchor="b" bIns="45700" lIns="45700" spcFirstLastPara="1" rIns="45700" wrap="square" tIns="45700">
            <a:noAutofit/>
          </a:bodyPr>
          <a:lstStyle>
            <a:lvl1pPr lvl="0" algn="l">
              <a:lnSpc>
                <a:spcPct val="100000"/>
              </a:lnSpc>
              <a:spcBef>
                <a:spcPts val="0"/>
              </a:spcBef>
              <a:spcAft>
                <a:spcPts val="0"/>
              </a:spcAft>
              <a:buClr>
                <a:srgbClr val="000000"/>
              </a:buClr>
              <a:buSzPts val="7200"/>
              <a:buFont typeface="Inter Medium"/>
              <a:buNone/>
              <a:defRPr sz="7200">
                <a:latin typeface="Inter Medium"/>
                <a:ea typeface="Inter Medium"/>
                <a:cs typeface="Inter Medium"/>
                <a:sym typeface="Inter Medium"/>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p:txBody>
      </p:sp>
      <p:sp>
        <p:nvSpPr>
          <p:cNvPr id="87" name="Google Shape;87;p37"/>
          <p:cNvSpPr txBox="1"/>
          <p:nvPr>
            <p:ph idx="1" type="body"/>
          </p:nvPr>
        </p:nvSpPr>
        <p:spPr>
          <a:xfrm>
            <a:off x="1219200" y="9735167"/>
            <a:ext cx="7986966" cy="2514645"/>
          </a:xfrm>
          <a:prstGeom prst="rect">
            <a:avLst/>
          </a:prstGeom>
          <a:noFill/>
          <a:ln>
            <a:noFill/>
          </a:ln>
        </p:spPr>
        <p:txBody>
          <a:bodyPr anchorCtr="0" anchor="t" bIns="45700" lIns="45700" spcFirstLastPara="1" rIns="45700" wrap="square" tIns="45700">
            <a:noAutofit/>
          </a:bodyPr>
          <a:lstStyle>
            <a:lvl1pPr indent="-228600" lvl="0" marL="457200" algn="l">
              <a:lnSpc>
                <a:spcPct val="100000"/>
              </a:lnSpc>
              <a:spcBef>
                <a:spcPts val="1000"/>
              </a:spcBef>
              <a:spcAft>
                <a:spcPts val="0"/>
              </a:spcAft>
              <a:buClr>
                <a:srgbClr val="000000"/>
              </a:buClr>
              <a:buSzPts val="3600"/>
              <a:buFont typeface="Inter"/>
              <a:buNone/>
              <a:defRPr sz="3600"/>
            </a:lvl1pPr>
            <a:lvl2pPr indent="-228600" lvl="1" marL="914400" algn="l">
              <a:lnSpc>
                <a:spcPct val="100000"/>
              </a:lnSpc>
              <a:spcBef>
                <a:spcPts val="1000"/>
              </a:spcBef>
              <a:spcAft>
                <a:spcPts val="0"/>
              </a:spcAft>
              <a:buClr>
                <a:srgbClr val="000000"/>
              </a:buClr>
              <a:buSzPts val="3600"/>
              <a:buFont typeface="Inter"/>
              <a:buNone/>
              <a:defRPr sz="3600"/>
            </a:lvl2pPr>
            <a:lvl3pPr indent="-228600" lvl="2" marL="1371600" algn="l">
              <a:lnSpc>
                <a:spcPct val="100000"/>
              </a:lnSpc>
              <a:spcBef>
                <a:spcPts val="1000"/>
              </a:spcBef>
              <a:spcAft>
                <a:spcPts val="0"/>
              </a:spcAft>
              <a:buClr>
                <a:srgbClr val="000000"/>
              </a:buClr>
              <a:buSzPts val="3600"/>
              <a:buFont typeface="Inter"/>
              <a:buNone/>
              <a:defRPr sz="3600"/>
            </a:lvl3pPr>
            <a:lvl4pPr indent="-228600" lvl="3" marL="1828800" algn="l">
              <a:lnSpc>
                <a:spcPct val="100000"/>
              </a:lnSpc>
              <a:spcBef>
                <a:spcPts val="1000"/>
              </a:spcBef>
              <a:spcAft>
                <a:spcPts val="0"/>
              </a:spcAft>
              <a:buClr>
                <a:srgbClr val="000000"/>
              </a:buClr>
              <a:buSzPts val="3600"/>
              <a:buFont typeface="Inter"/>
              <a:buNone/>
              <a:defRPr sz="3600"/>
            </a:lvl4pPr>
            <a:lvl5pPr indent="-228600" lvl="4" marL="2286000" algn="l">
              <a:lnSpc>
                <a:spcPct val="100000"/>
              </a:lnSpc>
              <a:spcBef>
                <a:spcPts val="1000"/>
              </a:spcBef>
              <a:spcAft>
                <a:spcPts val="0"/>
              </a:spcAft>
              <a:buClr>
                <a:srgbClr val="000000"/>
              </a:buClr>
              <a:buSzPts val="3600"/>
              <a:buFont typeface="Inter"/>
              <a:buNone/>
              <a:defRPr sz="3600"/>
            </a:lvl5pPr>
            <a:lvl6pPr indent="-228600" lvl="5" marL="2743200" algn="l">
              <a:lnSpc>
                <a:spcPct val="120000"/>
              </a:lnSpc>
              <a:spcBef>
                <a:spcPts val="1200"/>
              </a:spcBef>
              <a:spcAft>
                <a:spcPts val="0"/>
              </a:spcAft>
              <a:buClr>
                <a:srgbClr val="000000"/>
              </a:buClr>
              <a:buSzPts val="1800"/>
              <a:buNone/>
              <a:defRPr/>
            </a:lvl6pPr>
            <a:lvl7pPr indent="-228600" lvl="6" marL="3200400" algn="l">
              <a:lnSpc>
                <a:spcPct val="120000"/>
              </a:lnSpc>
              <a:spcBef>
                <a:spcPts val="1200"/>
              </a:spcBef>
              <a:spcAft>
                <a:spcPts val="0"/>
              </a:spcAft>
              <a:buClr>
                <a:srgbClr val="000000"/>
              </a:buClr>
              <a:buSzPts val="1800"/>
              <a:buNone/>
              <a:defRPr/>
            </a:lvl7pPr>
            <a:lvl8pPr indent="-228600" lvl="7" marL="3657600" algn="l">
              <a:lnSpc>
                <a:spcPct val="120000"/>
              </a:lnSpc>
              <a:spcBef>
                <a:spcPts val="1200"/>
              </a:spcBef>
              <a:spcAft>
                <a:spcPts val="0"/>
              </a:spcAft>
              <a:buClr>
                <a:srgbClr val="000000"/>
              </a:buClr>
              <a:buSzPts val="1800"/>
              <a:buNone/>
              <a:defRPr/>
            </a:lvl8pPr>
            <a:lvl9pPr indent="-228600" lvl="8" marL="4114800" algn="l">
              <a:lnSpc>
                <a:spcPct val="120000"/>
              </a:lnSpc>
              <a:spcBef>
                <a:spcPts val="1200"/>
              </a:spcBef>
              <a:spcAft>
                <a:spcPts val="0"/>
              </a:spcAft>
              <a:buClr>
                <a:srgbClr val="000000"/>
              </a:buClr>
              <a:buSzPts val="1800"/>
              <a:buNone/>
              <a:defRPr/>
            </a:lvl9pPr>
          </a:lstStyle>
          <a:p/>
        </p:txBody>
      </p:sp>
      <p:pic>
        <p:nvPicPr>
          <p:cNvPr descr="world.png" id="88" name="Google Shape;88;p37"/>
          <p:cNvPicPr preferRelativeResize="0"/>
          <p:nvPr/>
        </p:nvPicPr>
        <p:blipFill rotWithShape="1">
          <a:blip r:embed="rId3">
            <a:alphaModFix/>
          </a:blip>
          <a:srcRect b="0" l="0" r="0" t="0"/>
          <a:stretch/>
        </p:blipFill>
        <p:spPr>
          <a:xfrm>
            <a:off x="-786814" y="-8342096"/>
            <a:ext cx="13576301" cy="13589001"/>
          </a:xfrm>
          <a:prstGeom prst="rect">
            <a:avLst/>
          </a:prstGeom>
          <a:noFill/>
          <a:ln>
            <a:noFill/>
          </a:ln>
        </p:spPr>
      </p:pic>
      <p:sp>
        <p:nvSpPr>
          <p:cNvPr id="89" name="Google Shape;89;p37"/>
          <p:cNvSpPr txBox="1"/>
          <p:nvPr>
            <p:ph idx="12" type="sldNum"/>
          </p:nvPr>
        </p:nvSpPr>
        <p:spPr>
          <a:xfrm>
            <a:off x="11785600" y="12344400"/>
            <a:ext cx="5689600" cy="736601"/>
          </a:xfrm>
          <a:prstGeom prst="rect">
            <a:avLst/>
          </a:prstGeom>
          <a:noFill/>
          <a:ln>
            <a:noFill/>
          </a:ln>
        </p:spPr>
        <p:txBody>
          <a:bodyPr anchorCtr="0" anchor="ctr" bIns="45700" lIns="45700" spcFirstLastPara="1" rIns="45700" wrap="square" tIns="45700">
            <a:spAutoFit/>
          </a:bodyPr>
          <a:lstStyle>
            <a:lvl1pPr indent="0" lvl="0" marL="0" algn="r">
              <a:lnSpc>
                <a:spcPct val="100000"/>
              </a:lnSpc>
              <a:spcBef>
                <a:spcPts val="0"/>
              </a:spcBef>
              <a:spcAft>
                <a:spcPts val="0"/>
              </a:spcAft>
              <a:buClr>
                <a:srgbClr val="000000"/>
              </a:buClr>
              <a:buSzPts val="1200"/>
              <a:buFont typeface="Arial"/>
              <a:buNone/>
              <a:defRPr sz="1200"/>
            </a:lvl1pPr>
            <a:lvl2pPr indent="0" lvl="1" marL="0" algn="r">
              <a:lnSpc>
                <a:spcPct val="100000"/>
              </a:lnSpc>
              <a:spcBef>
                <a:spcPts val="0"/>
              </a:spcBef>
              <a:spcAft>
                <a:spcPts val="0"/>
              </a:spcAft>
              <a:buClr>
                <a:srgbClr val="000000"/>
              </a:buClr>
              <a:buSzPts val="1200"/>
              <a:buFont typeface="Arial"/>
              <a:buNone/>
              <a:defRPr sz="1200"/>
            </a:lvl2pPr>
            <a:lvl3pPr indent="0" lvl="2" marL="0" algn="r">
              <a:lnSpc>
                <a:spcPct val="100000"/>
              </a:lnSpc>
              <a:spcBef>
                <a:spcPts val="0"/>
              </a:spcBef>
              <a:spcAft>
                <a:spcPts val="0"/>
              </a:spcAft>
              <a:buClr>
                <a:srgbClr val="000000"/>
              </a:buClr>
              <a:buSzPts val="1200"/>
              <a:buFont typeface="Arial"/>
              <a:buNone/>
              <a:defRPr sz="1200"/>
            </a:lvl3pPr>
            <a:lvl4pPr indent="0" lvl="3" marL="0" algn="r">
              <a:lnSpc>
                <a:spcPct val="100000"/>
              </a:lnSpc>
              <a:spcBef>
                <a:spcPts val="0"/>
              </a:spcBef>
              <a:spcAft>
                <a:spcPts val="0"/>
              </a:spcAft>
              <a:buClr>
                <a:srgbClr val="000000"/>
              </a:buClr>
              <a:buSzPts val="1200"/>
              <a:buFont typeface="Arial"/>
              <a:buNone/>
              <a:defRPr sz="1200"/>
            </a:lvl4pPr>
            <a:lvl5pPr indent="0" lvl="4" marL="0" algn="r">
              <a:lnSpc>
                <a:spcPct val="100000"/>
              </a:lnSpc>
              <a:spcBef>
                <a:spcPts val="0"/>
              </a:spcBef>
              <a:spcAft>
                <a:spcPts val="0"/>
              </a:spcAft>
              <a:buClr>
                <a:srgbClr val="000000"/>
              </a:buClr>
              <a:buSzPts val="1200"/>
              <a:buFont typeface="Arial"/>
              <a:buNone/>
              <a:defRPr sz="1200"/>
            </a:lvl5pPr>
            <a:lvl6pPr indent="0" lvl="5" marL="0" algn="r">
              <a:lnSpc>
                <a:spcPct val="100000"/>
              </a:lnSpc>
              <a:spcBef>
                <a:spcPts val="0"/>
              </a:spcBef>
              <a:spcAft>
                <a:spcPts val="0"/>
              </a:spcAft>
              <a:buClr>
                <a:srgbClr val="000000"/>
              </a:buClr>
              <a:buSzPts val="1200"/>
              <a:buFont typeface="Arial"/>
              <a:buNone/>
              <a:defRPr sz="1200"/>
            </a:lvl6pPr>
            <a:lvl7pPr indent="0" lvl="6" marL="0" algn="r">
              <a:lnSpc>
                <a:spcPct val="100000"/>
              </a:lnSpc>
              <a:spcBef>
                <a:spcPts val="0"/>
              </a:spcBef>
              <a:spcAft>
                <a:spcPts val="0"/>
              </a:spcAft>
              <a:buClr>
                <a:srgbClr val="000000"/>
              </a:buClr>
              <a:buSzPts val="1200"/>
              <a:buFont typeface="Arial"/>
              <a:buNone/>
              <a:defRPr sz="1200"/>
            </a:lvl7pPr>
            <a:lvl8pPr indent="0" lvl="7" marL="0" algn="r">
              <a:lnSpc>
                <a:spcPct val="100000"/>
              </a:lnSpc>
              <a:spcBef>
                <a:spcPts val="0"/>
              </a:spcBef>
              <a:spcAft>
                <a:spcPts val="0"/>
              </a:spcAft>
              <a:buClr>
                <a:srgbClr val="000000"/>
              </a:buClr>
              <a:buSzPts val="1200"/>
              <a:buFont typeface="Arial"/>
              <a:buNone/>
              <a:defRPr sz="1200"/>
            </a:lvl8pPr>
            <a:lvl9pPr indent="0" lvl="8" marL="0" algn="r">
              <a:lnSpc>
                <a:spcPct val="100000"/>
              </a:lnSpc>
              <a:spcBef>
                <a:spcPts val="0"/>
              </a:spcBef>
              <a:spcAft>
                <a:spcPts val="0"/>
              </a:spcAft>
              <a:buClr>
                <a:srgbClr val="000000"/>
              </a:buClr>
              <a:buSzPts val="1200"/>
              <a:buFont typeface="Arial"/>
              <a:buNone/>
              <a:defRPr sz="1200"/>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logo" showMasterSp="0">
  <p:cSld name="BLANK-logo">
    <p:bg>
      <p:bgPr>
        <a:solidFill>
          <a:srgbClr val="FFFFFF"/>
        </a:solidFill>
      </p:bgPr>
    </p:bg>
    <p:spTree>
      <p:nvGrpSpPr>
        <p:cNvPr id="90" name="Shape 90"/>
        <p:cNvGrpSpPr/>
        <p:nvPr/>
      </p:nvGrpSpPr>
      <p:grpSpPr>
        <a:xfrm>
          <a:off x="0" y="0"/>
          <a:ext cx="0" cy="0"/>
          <a:chOff x="0" y="0"/>
          <a:chExt cx="0" cy="0"/>
        </a:xfrm>
      </p:grpSpPr>
      <p:sp>
        <p:nvSpPr>
          <p:cNvPr id="91" name="Google Shape;91;p38"/>
          <p:cNvSpPr/>
          <p:nvPr/>
        </p:nvSpPr>
        <p:spPr>
          <a:xfrm>
            <a:off x="23557327" y="13186736"/>
            <a:ext cx="127001" cy="130252"/>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Clr>
                <a:srgbClr val="000000"/>
              </a:buClr>
              <a:buSzPts val="1400"/>
              <a:buFont typeface="Inter"/>
              <a:buNone/>
            </a:pPr>
            <a:r>
              <a:t/>
            </a:r>
            <a:endParaRPr b="0" i="0" sz="1400" u="none" cap="none" strike="noStrike">
              <a:solidFill>
                <a:srgbClr val="000000"/>
              </a:solidFill>
              <a:latin typeface="Inter"/>
              <a:ea typeface="Inter"/>
              <a:cs typeface="Inter"/>
              <a:sym typeface="Inter"/>
            </a:endParaRPr>
          </a:p>
        </p:txBody>
      </p:sp>
      <p:sp>
        <p:nvSpPr>
          <p:cNvPr id="92" name="Google Shape;92;p38"/>
          <p:cNvSpPr/>
          <p:nvPr/>
        </p:nvSpPr>
        <p:spPr>
          <a:xfrm>
            <a:off x="15753176" y="8602767"/>
            <a:ext cx="127001" cy="127001"/>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Clr>
                <a:srgbClr val="0D0409"/>
              </a:buClr>
              <a:buSzPts val="1400"/>
              <a:buFont typeface="Inter"/>
              <a:buNone/>
            </a:pPr>
            <a:r>
              <a:t/>
            </a:r>
            <a:endParaRPr b="0" i="0" sz="1400" u="none" cap="none" strike="noStrike">
              <a:solidFill>
                <a:srgbClr val="0D0409"/>
              </a:solidFill>
              <a:latin typeface="Inter"/>
              <a:ea typeface="Inter"/>
              <a:cs typeface="Inter"/>
              <a:sym typeface="Inter"/>
            </a:endParaRPr>
          </a:p>
        </p:txBody>
      </p:sp>
      <p:sp>
        <p:nvSpPr>
          <p:cNvPr id="93" name="Google Shape;93;p38"/>
          <p:cNvSpPr txBox="1"/>
          <p:nvPr>
            <p:ph idx="12" type="sldNum"/>
          </p:nvPr>
        </p:nvSpPr>
        <p:spPr>
          <a:xfrm>
            <a:off x="11785600" y="12344400"/>
            <a:ext cx="5689600" cy="736601"/>
          </a:xfrm>
          <a:prstGeom prst="rect">
            <a:avLst/>
          </a:prstGeom>
          <a:noFill/>
          <a:ln>
            <a:noFill/>
          </a:ln>
        </p:spPr>
        <p:txBody>
          <a:bodyPr anchorCtr="0" anchor="ctr" bIns="45700" lIns="45700" spcFirstLastPara="1" rIns="45700" wrap="square" tIns="45700">
            <a:spAutoFit/>
          </a:bodyPr>
          <a:lstStyle>
            <a:lvl1pPr indent="0" lvl="0" marL="0" algn="r">
              <a:lnSpc>
                <a:spcPct val="100000"/>
              </a:lnSpc>
              <a:spcBef>
                <a:spcPts val="0"/>
              </a:spcBef>
              <a:spcAft>
                <a:spcPts val="0"/>
              </a:spcAft>
              <a:buClr>
                <a:srgbClr val="000000"/>
              </a:buClr>
              <a:buSzPts val="1200"/>
              <a:buFont typeface="Arial"/>
              <a:buNone/>
              <a:defRPr sz="1200"/>
            </a:lvl1pPr>
            <a:lvl2pPr indent="0" lvl="1" marL="0" algn="r">
              <a:lnSpc>
                <a:spcPct val="100000"/>
              </a:lnSpc>
              <a:spcBef>
                <a:spcPts val="0"/>
              </a:spcBef>
              <a:spcAft>
                <a:spcPts val="0"/>
              </a:spcAft>
              <a:buClr>
                <a:srgbClr val="000000"/>
              </a:buClr>
              <a:buSzPts val="1200"/>
              <a:buFont typeface="Arial"/>
              <a:buNone/>
              <a:defRPr sz="1200"/>
            </a:lvl2pPr>
            <a:lvl3pPr indent="0" lvl="2" marL="0" algn="r">
              <a:lnSpc>
                <a:spcPct val="100000"/>
              </a:lnSpc>
              <a:spcBef>
                <a:spcPts val="0"/>
              </a:spcBef>
              <a:spcAft>
                <a:spcPts val="0"/>
              </a:spcAft>
              <a:buClr>
                <a:srgbClr val="000000"/>
              </a:buClr>
              <a:buSzPts val="1200"/>
              <a:buFont typeface="Arial"/>
              <a:buNone/>
              <a:defRPr sz="1200"/>
            </a:lvl3pPr>
            <a:lvl4pPr indent="0" lvl="3" marL="0" algn="r">
              <a:lnSpc>
                <a:spcPct val="100000"/>
              </a:lnSpc>
              <a:spcBef>
                <a:spcPts val="0"/>
              </a:spcBef>
              <a:spcAft>
                <a:spcPts val="0"/>
              </a:spcAft>
              <a:buClr>
                <a:srgbClr val="000000"/>
              </a:buClr>
              <a:buSzPts val="1200"/>
              <a:buFont typeface="Arial"/>
              <a:buNone/>
              <a:defRPr sz="1200"/>
            </a:lvl4pPr>
            <a:lvl5pPr indent="0" lvl="4" marL="0" algn="r">
              <a:lnSpc>
                <a:spcPct val="100000"/>
              </a:lnSpc>
              <a:spcBef>
                <a:spcPts val="0"/>
              </a:spcBef>
              <a:spcAft>
                <a:spcPts val="0"/>
              </a:spcAft>
              <a:buClr>
                <a:srgbClr val="000000"/>
              </a:buClr>
              <a:buSzPts val="1200"/>
              <a:buFont typeface="Arial"/>
              <a:buNone/>
              <a:defRPr sz="1200"/>
            </a:lvl5pPr>
            <a:lvl6pPr indent="0" lvl="5" marL="0" algn="r">
              <a:lnSpc>
                <a:spcPct val="100000"/>
              </a:lnSpc>
              <a:spcBef>
                <a:spcPts val="0"/>
              </a:spcBef>
              <a:spcAft>
                <a:spcPts val="0"/>
              </a:spcAft>
              <a:buClr>
                <a:srgbClr val="000000"/>
              </a:buClr>
              <a:buSzPts val="1200"/>
              <a:buFont typeface="Arial"/>
              <a:buNone/>
              <a:defRPr sz="1200"/>
            </a:lvl6pPr>
            <a:lvl7pPr indent="0" lvl="6" marL="0" algn="r">
              <a:lnSpc>
                <a:spcPct val="100000"/>
              </a:lnSpc>
              <a:spcBef>
                <a:spcPts val="0"/>
              </a:spcBef>
              <a:spcAft>
                <a:spcPts val="0"/>
              </a:spcAft>
              <a:buClr>
                <a:srgbClr val="000000"/>
              </a:buClr>
              <a:buSzPts val="1200"/>
              <a:buFont typeface="Arial"/>
              <a:buNone/>
              <a:defRPr sz="1200"/>
            </a:lvl7pPr>
            <a:lvl8pPr indent="0" lvl="7" marL="0" algn="r">
              <a:lnSpc>
                <a:spcPct val="100000"/>
              </a:lnSpc>
              <a:spcBef>
                <a:spcPts val="0"/>
              </a:spcBef>
              <a:spcAft>
                <a:spcPts val="0"/>
              </a:spcAft>
              <a:buClr>
                <a:srgbClr val="000000"/>
              </a:buClr>
              <a:buSzPts val="1200"/>
              <a:buFont typeface="Arial"/>
              <a:buNone/>
              <a:defRPr sz="1200"/>
            </a:lvl8pPr>
            <a:lvl9pPr indent="0" lvl="8" marL="0" algn="r">
              <a:lnSpc>
                <a:spcPct val="100000"/>
              </a:lnSpc>
              <a:spcBef>
                <a:spcPts val="0"/>
              </a:spcBef>
              <a:spcAft>
                <a:spcPts val="0"/>
              </a:spcAft>
              <a:buClr>
                <a:srgbClr val="000000"/>
              </a:buClr>
              <a:buSzPts val="1200"/>
              <a:buFont typeface="Arial"/>
              <a:buNone/>
              <a:defRPr sz="1200"/>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of-CONTENT" showMasterSp="0" type="tx">
  <p:cSld name="TITLE_AND_BODY">
    <p:spTree>
      <p:nvGrpSpPr>
        <p:cNvPr id="17" name="Shape 17"/>
        <p:cNvGrpSpPr/>
        <p:nvPr/>
      </p:nvGrpSpPr>
      <p:grpSpPr>
        <a:xfrm>
          <a:off x="0" y="0"/>
          <a:ext cx="0" cy="0"/>
          <a:chOff x="0" y="0"/>
          <a:chExt cx="0" cy="0"/>
        </a:xfrm>
      </p:grpSpPr>
      <p:pic>
        <p:nvPicPr>
          <p:cNvPr descr="Image 0" id="18" name="Google Shape;18;p28"/>
          <p:cNvPicPr preferRelativeResize="0"/>
          <p:nvPr/>
        </p:nvPicPr>
        <p:blipFill rotWithShape="1">
          <a:blip r:embed="rId2">
            <a:alphaModFix/>
          </a:blip>
          <a:srcRect b="0" l="0" r="0" t="0"/>
          <a:stretch/>
        </p:blipFill>
        <p:spPr>
          <a:xfrm>
            <a:off x="1143000" y="12773007"/>
            <a:ext cx="475298" cy="475299"/>
          </a:xfrm>
          <a:prstGeom prst="rect">
            <a:avLst/>
          </a:prstGeom>
          <a:noFill/>
          <a:ln>
            <a:noFill/>
          </a:ln>
        </p:spPr>
      </p:pic>
      <p:sp>
        <p:nvSpPr>
          <p:cNvPr id="19" name="Google Shape;19;p28"/>
          <p:cNvSpPr txBox="1"/>
          <p:nvPr>
            <p:ph idx="1" type="body"/>
          </p:nvPr>
        </p:nvSpPr>
        <p:spPr>
          <a:xfrm>
            <a:off x="2144009" y="12859896"/>
            <a:ext cx="20276448" cy="301521"/>
          </a:xfrm>
          <a:prstGeom prst="rect">
            <a:avLst/>
          </a:prstGeom>
          <a:noFill/>
          <a:ln>
            <a:noFill/>
          </a:ln>
        </p:spPr>
        <p:txBody>
          <a:bodyPr anchorCtr="0" anchor="ctr" bIns="45700" lIns="45700" spcFirstLastPara="1" rIns="45700" wrap="square" tIns="45700">
            <a:spAutoFit/>
          </a:bodyPr>
          <a:lstStyle>
            <a:lvl1pPr indent="-228600" lvl="0" marL="457200" algn="l">
              <a:lnSpc>
                <a:spcPct val="50000"/>
              </a:lnSpc>
              <a:spcBef>
                <a:spcPts val="0"/>
              </a:spcBef>
              <a:spcAft>
                <a:spcPts val="0"/>
              </a:spcAft>
              <a:buClr>
                <a:srgbClr val="FDFDFD"/>
              </a:buClr>
              <a:buSzPts val="1800"/>
              <a:buFont typeface="Inter"/>
              <a:buNone/>
              <a:defRPr baseline="-25000" sz="1800" cap="none">
                <a:solidFill>
                  <a:srgbClr val="FDFDFD"/>
                </a:solidFill>
              </a:defRPr>
            </a:lvl1pPr>
            <a:lvl2pPr indent="-228600" lvl="1" marL="914400" algn="l">
              <a:lnSpc>
                <a:spcPct val="120000"/>
              </a:lnSpc>
              <a:spcBef>
                <a:spcPts val="1200"/>
              </a:spcBef>
              <a:spcAft>
                <a:spcPts val="0"/>
              </a:spcAft>
              <a:buClr>
                <a:srgbClr val="000000"/>
              </a:buClr>
              <a:buSzPts val="1800"/>
              <a:buNone/>
              <a:defRPr/>
            </a:lvl2pPr>
            <a:lvl3pPr indent="-228600" lvl="2" marL="1371600" algn="l">
              <a:lnSpc>
                <a:spcPct val="120000"/>
              </a:lnSpc>
              <a:spcBef>
                <a:spcPts val="1200"/>
              </a:spcBef>
              <a:spcAft>
                <a:spcPts val="0"/>
              </a:spcAft>
              <a:buClr>
                <a:srgbClr val="000000"/>
              </a:buClr>
              <a:buSzPts val="1800"/>
              <a:buNone/>
              <a:defRPr/>
            </a:lvl3pPr>
            <a:lvl4pPr indent="-228600" lvl="3" marL="1828800" algn="l">
              <a:lnSpc>
                <a:spcPct val="120000"/>
              </a:lnSpc>
              <a:spcBef>
                <a:spcPts val="1200"/>
              </a:spcBef>
              <a:spcAft>
                <a:spcPts val="0"/>
              </a:spcAft>
              <a:buClr>
                <a:srgbClr val="000000"/>
              </a:buClr>
              <a:buSzPts val="1800"/>
              <a:buNone/>
              <a:defRPr/>
            </a:lvl4pPr>
            <a:lvl5pPr indent="-228600" lvl="4" marL="2286000" algn="l">
              <a:lnSpc>
                <a:spcPct val="120000"/>
              </a:lnSpc>
              <a:spcBef>
                <a:spcPts val="1200"/>
              </a:spcBef>
              <a:spcAft>
                <a:spcPts val="0"/>
              </a:spcAft>
              <a:buClr>
                <a:srgbClr val="000000"/>
              </a:buClr>
              <a:buSzPts val="1800"/>
              <a:buNone/>
              <a:defRPr/>
            </a:lvl5pPr>
            <a:lvl6pPr indent="-228600" lvl="5" marL="2743200" algn="l">
              <a:lnSpc>
                <a:spcPct val="120000"/>
              </a:lnSpc>
              <a:spcBef>
                <a:spcPts val="1200"/>
              </a:spcBef>
              <a:spcAft>
                <a:spcPts val="0"/>
              </a:spcAft>
              <a:buClr>
                <a:srgbClr val="000000"/>
              </a:buClr>
              <a:buSzPts val="1800"/>
              <a:buNone/>
              <a:defRPr/>
            </a:lvl6pPr>
            <a:lvl7pPr indent="-228600" lvl="6" marL="3200400" algn="l">
              <a:lnSpc>
                <a:spcPct val="120000"/>
              </a:lnSpc>
              <a:spcBef>
                <a:spcPts val="1200"/>
              </a:spcBef>
              <a:spcAft>
                <a:spcPts val="0"/>
              </a:spcAft>
              <a:buClr>
                <a:srgbClr val="000000"/>
              </a:buClr>
              <a:buSzPts val="1800"/>
              <a:buNone/>
              <a:defRPr/>
            </a:lvl7pPr>
            <a:lvl8pPr indent="-228600" lvl="7" marL="3657600" algn="l">
              <a:lnSpc>
                <a:spcPct val="120000"/>
              </a:lnSpc>
              <a:spcBef>
                <a:spcPts val="1200"/>
              </a:spcBef>
              <a:spcAft>
                <a:spcPts val="0"/>
              </a:spcAft>
              <a:buClr>
                <a:srgbClr val="000000"/>
              </a:buClr>
              <a:buSzPts val="1800"/>
              <a:buNone/>
              <a:defRPr/>
            </a:lvl8pPr>
            <a:lvl9pPr indent="-228600" lvl="8" marL="4114800" algn="l">
              <a:lnSpc>
                <a:spcPct val="120000"/>
              </a:lnSpc>
              <a:spcBef>
                <a:spcPts val="1200"/>
              </a:spcBef>
              <a:spcAft>
                <a:spcPts val="0"/>
              </a:spcAft>
              <a:buClr>
                <a:srgbClr val="000000"/>
              </a:buClr>
              <a:buSzPts val="1800"/>
              <a:buNone/>
              <a:defRPr/>
            </a:lvl9pPr>
          </a:lstStyle>
          <a:p/>
        </p:txBody>
      </p:sp>
      <p:sp>
        <p:nvSpPr>
          <p:cNvPr id="20" name="Google Shape;20;p28"/>
          <p:cNvSpPr txBox="1"/>
          <p:nvPr>
            <p:ph idx="12" type="sldNum"/>
          </p:nvPr>
        </p:nvSpPr>
        <p:spPr>
          <a:xfrm>
            <a:off x="22269232" y="12837936"/>
            <a:ext cx="824269" cy="345441"/>
          </a:xfrm>
          <a:prstGeom prst="rect">
            <a:avLst/>
          </a:prstGeom>
          <a:noFill/>
          <a:ln>
            <a:noFill/>
          </a:ln>
        </p:spPr>
        <p:txBody>
          <a:bodyPr anchorCtr="0" anchor="ctr" bIns="45700" lIns="45700" spcFirstLastPara="1" rIns="45700" wrap="square" tIns="45700">
            <a:spAutoFit/>
          </a:bodyPr>
          <a:lstStyle>
            <a:lvl1pPr indent="0" lvl="0" marL="0" marR="0" algn="r">
              <a:lnSpc>
                <a:spcPct val="100000"/>
              </a:lnSpc>
              <a:spcBef>
                <a:spcPts val="0"/>
              </a:spcBef>
              <a:spcAft>
                <a:spcPts val="0"/>
              </a:spcAft>
              <a:buClr>
                <a:srgbClr val="FFFFFF"/>
              </a:buClr>
              <a:buSzPts val="1600"/>
              <a:buFont typeface="Inter"/>
              <a:buNone/>
              <a:defRPr sz="1600">
                <a:solidFill>
                  <a:srgbClr val="FFFFFF"/>
                </a:solidFill>
                <a:latin typeface="Inter"/>
                <a:ea typeface="Inter"/>
                <a:cs typeface="Inter"/>
                <a:sym typeface="Inter"/>
              </a:defRPr>
            </a:lvl1pPr>
            <a:lvl2pPr indent="0" lvl="1" marL="0" marR="0" algn="r">
              <a:lnSpc>
                <a:spcPct val="100000"/>
              </a:lnSpc>
              <a:spcBef>
                <a:spcPts val="0"/>
              </a:spcBef>
              <a:spcAft>
                <a:spcPts val="0"/>
              </a:spcAft>
              <a:buClr>
                <a:srgbClr val="FFFFFF"/>
              </a:buClr>
              <a:buSzPts val="1600"/>
              <a:buFont typeface="Inter"/>
              <a:buNone/>
              <a:defRPr sz="1600">
                <a:solidFill>
                  <a:srgbClr val="FFFFFF"/>
                </a:solidFill>
                <a:latin typeface="Inter"/>
                <a:ea typeface="Inter"/>
                <a:cs typeface="Inter"/>
                <a:sym typeface="Inter"/>
              </a:defRPr>
            </a:lvl2pPr>
            <a:lvl3pPr indent="0" lvl="2" marL="0" marR="0" algn="r">
              <a:lnSpc>
                <a:spcPct val="100000"/>
              </a:lnSpc>
              <a:spcBef>
                <a:spcPts val="0"/>
              </a:spcBef>
              <a:spcAft>
                <a:spcPts val="0"/>
              </a:spcAft>
              <a:buClr>
                <a:srgbClr val="FFFFFF"/>
              </a:buClr>
              <a:buSzPts val="1600"/>
              <a:buFont typeface="Inter"/>
              <a:buNone/>
              <a:defRPr sz="1600">
                <a:solidFill>
                  <a:srgbClr val="FFFFFF"/>
                </a:solidFill>
                <a:latin typeface="Inter"/>
                <a:ea typeface="Inter"/>
                <a:cs typeface="Inter"/>
                <a:sym typeface="Inter"/>
              </a:defRPr>
            </a:lvl3pPr>
            <a:lvl4pPr indent="0" lvl="3" marL="0" marR="0" algn="r">
              <a:lnSpc>
                <a:spcPct val="100000"/>
              </a:lnSpc>
              <a:spcBef>
                <a:spcPts val="0"/>
              </a:spcBef>
              <a:spcAft>
                <a:spcPts val="0"/>
              </a:spcAft>
              <a:buClr>
                <a:srgbClr val="FFFFFF"/>
              </a:buClr>
              <a:buSzPts val="1600"/>
              <a:buFont typeface="Inter"/>
              <a:buNone/>
              <a:defRPr sz="1600">
                <a:solidFill>
                  <a:srgbClr val="FFFFFF"/>
                </a:solidFill>
                <a:latin typeface="Inter"/>
                <a:ea typeface="Inter"/>
                <a:cs typeface="Inter"/>
                <a:sym typeface="Inter"/>
              </a:defRPr>
            </a:lvl4pPr>
            <a:lvl5pPr indent="0" lvl="4" marL="0" marR="0" algn="r">
              <a:lnSpc>
                <a:spcPct val="100000"/>
              </a:lnSpc>
              <a:spcBef>
                <a:spcPts val="0"/>
              </a:spcBef>
              <a:spcAft>
                <a:spcPts val="0"/>
              </a:spcAft>
              <a:buClr>
                <a:srgbClr val="FFFFFF"/>
              </a:buClr>
              <a:buSzPts val="1600"/>
              <a:buFont typeface="Inter"/>
              <a:buNone/>
              <a:defRPr sz="1600">
                <a:solidFill>
                  <a:srgbClr val="FFFFFF"/>
                </a:solidFill>
                <a:latin typeface="Inter"/>
                <a:ea typeface="Inter"/>
                <a:cs typeface="Inter"/>
                <a:sym typeface="Inter"/>
              </a:defRPr>
            </a:lvl5pPr>
            <a:lvl6pPr indent="0" lvl="5" marL="0" marR="0" algn="r">
              <a:lnSpc>
                <a:spcPct val="100000"/>
              </a:lnSpc>
              <a:spcBef>
                <a:spcPts val="0"/>
              </a:spcBef>
              <a:spcAft>
                <a:spcPts val="0"/>
              </a:spcAft>
              <a:buClr>
                <a:srgbClr val="FFFFFF"/>
              </a:buClr>
              <a:buSzPts val="1600"/>
              <a:buFont typeface="Inter"/>
              <a:buNone/>
              <a:defRPr sz="1600">
                <a:solidFill>
                  <a:srgbClr val="FFFFFF"/>
                </a:solidFill>
                <a:latin typeface="Inter"/>
                <a:ea typeface="Inter"/>
                <a:cs typeface="Inter"/>
                <a:sym typeface="Inter"/>
              </a:defRPr>
            </a:lvl6pPr>
            <a:lvl7pPr indent="0" lvl="6" marL="0" marR="0" algn="r">
              <a:lnSpc>
                <a:spcPct val="100000"/>
              </a:lnSpc>
              <a:spcBef>
                <a:spcPts val="0"/>
              </a:spcBef>
              <a:spcAft>
                <a:spcPts val="0"/>
              </a:spcAft>
              <a:buClr>
                <a:srgbClr val="FFFFFF"/>
              </a:buClr>
              <a:buSzPts val="1600"/>
              <a:buFont typeface="Inter"/>
              <a:buNone/>
              <a:defRPr sz="1600">
                <a:solidFill>
                  <a:srgbClr val="FFFFFF"/>
                </a:solidFill>
                <a:latin typeface="Inter"/>
                <a:ea typeface="Inter"/>
                <a:cs typeface="Inter"/>
                <a:sym typeface="Inter"/>
              </a:defRPr>
            </a:lvl7pPr>
            <a:lvl8pPr indent="0" lvl="7" marL="0" marR="0" algn="r">
              <a:lnSpc>
                <a:spcPct val="100000"/>
              </a:lnSpc>
              <a:spcBef>
                <a:spcPts val="0"/>
              </a:spcBef>
              <a:spcAft>
                <a:spcPts val="0"/>
              </a:spcAft>
              <a:buClr>
                <a:srgbClr val="FFFFFF"/>
              </a:buClr>
              <a:buSzPts val="1600"/>
              <a:buFont typeface="Inter"/>
              <a:buNone/>
              <a:defRPr sz="1600">
                <a:solidFill>
                  <a:srgbClr val="FFFFFF"/>
                </a:solidFill>
                <a:latin typeface="Inter"/>
                <a:ea typeface="Inter"/>
                <a:cs typeface="Inter"/>
                <a:sym typeface="Inter"/>
              </a:defRPr>
            </a:lvl8pPr>
            <a:lvl9pPr indent="0" lvl="8" marL="0" marR="0" algn="r">
              <a:lnSpc>
                <a:spcPct val="100000"/>
              </a:lnSpc>
              <a:spcBef>
                <a:spcPts val="0"/>
              </a:spcBef>
              <a:spcAft>
                <a:spcPts val="0"/>
              </a:spcAft>
              <a:buClr>
                <a:srgbClr val="FFFFFF"/>
              </a:buClr>
              <a:buSzPts val="1600"/>
              <a:buFont typeface="Inter"/>
              <a:buNone/>
              <a:defRPr sz="1600">
                <a:solidFill>
                  <a:srgbClr val="FFFFFF"/>
                </a:solidFill>
                <a:latin typeface="Inter"/>
                <a:ea typeface="Inter"/>
                <a:cs typeface="Inter"/>
                <a:sym typeface="Inter"/>
              </a:defRPr>
            </a:lvl9pPr>
          </a:lstStyle>
          <a:p>
            <a:pPr indent="0" lvl="0" marL="0" rtl="0" algn="r">
              <a:spcBef>
                <a:spcPts val="0"/>
              </a:spcBef>
              <a:spcAft>
                <a:spcPts val="0"/>
              </a:spcAft>
              <a:buNone/>
            </a:pPr>
            <a:fld id="{00000000-1234-1234-1234-123412341234}" type="slidenum">
              <a:rPr lang="en-US"/>
              <a:t>‹#›</a:t>
            </a:fld>
            <a:endParaRPr sz="1200">
              <a:solidFill>
                <a:srgbClr val="000000"/>
              </a:solidFill>
              <a:latin typeface="Arial"/>
              <a:ea typeface="Arial"/>
              <a:cs typeface="Arial"/>
              <a:sym typeface="Arial"/>
            </a:endParaRPr>
          </a:p>
        </p:txBody>
      </p:sp>
      <p:sp>
        <p:nvSpPr>
          <p:cNvPr id="21" name="Google Shape;21;p28"/>
          <p:cNvSpPr txBox="1"/>
          <p:nvPr/>
        </p:nvSpPr>
        <p:spPr>
          <a:xfrm>
            <a:off x="1149085" y="1269509"/>
            <a:ext cx="6852317" cy="2209801"/>
          </a:xfrm>
          <a:prstGeom prst="rect">
            <a:avLst/>
          </a:prstGeom>
          <a:no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Clr>
                <a:srgbClr val="FFFFFF"/>
              </a:buClr>
              <a:buSzPts val="7200"/>
              <a:buFont typeface="Inter Medium"/>
              <a:buNone/>
            </a:pPr>
            <a:r>
              <a:rPr b="0" i="0" lang="en-US" sz="7200" u="none" cap="none" strike="noStrike">
                <a:solidFill>
                  <a:srgbClr val="FFFFFF"/>
                </a:solidFill>
                <a:latin typeface="Inter Medium"/>
                <a:ea typeface="Inter Medium"/>
                <a:cs typeface="Inter Medium"/>
                <a:sym typeface="Inter Medium"/>
              </a:rPr>
              <a:t>Table of Content</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ISSION" showMasterSp="0">
  <p:cSld name="MISSION">
    <p:spTree>
      <p:nvGrpSpPr>
        <p:cNvPr id="22" name="Shape 22"/>
        <p:cNvGrpSpPr/>
        <p:nvPr/>
      </p:nvGrpSpPr>
      <p:grpSpPr>
        <a:xfrm>
          <a:off x="0" y="0"/>
          <a:ext cx="0" cy="0"/>
          <a:chOff x="0" y="0"/>
          <a:chExt cx="0" cy="0"/>
        </a:xfrm>
      </p:grpSpPr>
      <p:sp>
        <p:nvSpPr>
          <p:cNvPr id="23" name="Google Shape;23;p29"/>
          <p:cNvSpPr/>
          <p:nvPr/>
        </p:nvSpPr>
        <p:spPr>
          <a:xfrm>
            <a:off x="23557327" y="13186736"/>
            <a:ext cx="127001" cy="130252"/>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Clr>
                <a:srgbClr val="000000"/>
              </a:buClr>
              <a:buSzPts val="1400"/>
              <a:buFont typeface="Inter"/>
              <a:buNone/>
            </a:pPr>
            <a:r>
              <a:t/>
            </a:r>
            <a:endParaRPr b="0" i="0" sz="1400" u="none" cap="none" strike="noStrike">
              <a:solidFill>
                <a:srgbClr val="000000"/>
              </a:solidFill>
              <a:latin typeface="Inter"/>
              <a:ea typeface="Inter"/>
              <a:cs typeface="Inter"/>
              <a:sym typeface="Inter"/>
            </a:endParaRPr>
          </a:p>
        </p:txBody>
      </p:sp>
      <p:sp>
        <p:nvSpPr>
          <p:cNvPr id="24" name="Google Shape;24;p29"/>
          <p:cNvSpPr/>
          <p:nvPr/>
        </p:nvSpPr>
        <p:spPr>
          <a:xfrm>
            <a:off x="15753176" y="8602767"/>
            <a:ext cx="127001" cy="127001"/>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Clr>
                <a:srgbClr val="0D0409"/>
              </a:buClr>
              <a:buSzPts val="1400"/>
              <a:buFont typeface="Inter"/>
              <a:buNone/>
            </a:pPr>
            <a:r>
              <a:t/>
            </a:r>
            <a:endParaRPr b="0" i="0" sz="1400" u="none" cap="none" strike="noStrike">
              <a:solidFill>
                <a:srgbClr val="0D0409"/>
              </a:solidFill>
              <a:latin typeface="Inter"/>
              <a:ea typeface="Inter"/>
              <a:cs typeface="Inter"/>
              <a:sym typeface="Inter"/>
            </a:endParaRPr>
          </a:p>
        </p:txBody>
      </p:sp>
      <p:pic>
        <p:nvPicPr>
          <p:cNvPr descr="Blockbrain Logotype.png" id="25" name="Google Shape;25;p29"/>
          <p:cNvPicPr preferRelativeResize="0"/>
          <p:nvPr/>
        </p:nvPicPr>
        <p:blipFill rotWithShape="1">
          <a:blip r:embed="rId2">
            <a:alphaModFix/>
          </a:blip>
          <a:srcRect b="0" l="0" r="0" t="0"/>
          <a:stretch/>
        </p:blipFill>
        <p:spPr>
          <a:xfrm>
            <a:off x="631886" y="-1"/>
            <a:ext cx="23120228" cy="13716001"/>
          </a:xfrm>
          <a:prstGeom prst="rect">
            <a:avLst/>
          </a:prstGeom>
          <a:noFill/>
          <a:ln>
            <a:noFill/>
          </a:ln>
        </p:spPr>
      </p:pic>
      <p:sp>
        <p:nvSpPr>
          <p:cNvPr id="26" name="Google Shape;26;p29"/>
          <p:cNvSpPr txBox="1"/>
          <p:nvPr>
            <p:ph idx="1" type="body"/>
          </p:nvPr>
        </p:nvSpPr>
        <p:spPr>
          <a:xfrm>
            <a:off x="1149085" y="6261622"/>
            <a:ext cx="17197770" cy="2209801"/>
          </a:xfrm>
          <a:prstGeom prst="rect">
            <a:avLst/>
          </a:prstGeom>
          <a:noFill/>
          <a:ln>
            <a:noFill/>
          </a:ln>
        </p:spPr>
        <p:txBody>
          <a:bodyPr anchorCtr="0" anchor="ctr" bIns="0" lIns="0" spcFirstLastPara="1" rIns="0" wrap="square" tIns="0">
            <a:spAutoFit/>
          </a:bodyPr>
          <a:lstStyle>
            <a:lvl1pPr indent="-228600" lvl="0" marL="457200" algn="l">
              <a:lnSpc>
                <a:spcPct val="100000"/>
              </a:lnSpc>
              <a:spcBef>
                <a:spcPts val="0"/>
              </a:spcBef>
              <a:spcAft>
                <a:spcPts val="0"/>
              </a:spcAft>
              <a:buClr>
                <a:srgbClr val="FFFFFF"/>
              </a:buClr>
              <a:buSzPts val="7200"/>
              <a:buFont typeface="Inter Medium"/>
              <a:buNone/>
              <a:defRPr sz="7200">
                <a:solidFill>
                  <a:srgbClr val="FFFFFF"/>
                </a:solidFill>
                <a:latin typeface="Inter Medium"/>
                <a:ea typeface="Inter Medium"/>
                <a:cs typeface="Inter Medium"/>
                <a:sym typeface="Inter Medium"/>
              </a:defRPr>
            </a:lvl1pPr>
            <a:lvl2pPr indent="-228600" lvl="1" marL="914400" algn="l">
              <a:lnSpc>
                <a:spcPct val="120000"/>
              </a:lnSpc>
              <a:spcBef>
                <a:spcPts val="1200"/>
              </a:spcBef>
              <a:spcAft>
                <a:spcPts val="0"/>
              </a:spcAft>
              <a:buClr>
                <a:srgbClr val="000000"/>
              </a:buClr>
              <a:buSzPts val="1800"/>
              <a:buNone/>
              <a:defRPr/>
            </a:lvl2pPr>
            <a:lvl3pPr indent="-228600" lvl="2" marL="1371600" algn="l">
              <a:lnSpc>
                <a:spcPct val="120000"/>
              </a:lnSpc>
              <a:spcBef>
                <a:spcPts val="1200"/>
              </a:spcBef>
              <a:spcAft>
                <a:spcPts val="0"/>
              </a:spcAft>
              <a:buClr>
                <a:srgbClr val="000000"/>
              </a:buClr>
              <a:buSzPts val="1800"/>
              <a:buNone/>
              <a:defRPr/>
            </a:lvl3pPr>
            <a:lvl4pPr indent="-228600" lvl="3" marL="1828800" algn="l">
              <a:lnSpc>
                <a:spcPct val="120000"/>
              </a:lnSpc>
              <a:spcBef>
                <a:spcPts val="1200"/>
              </a:spcBef>
              <a:spcAft>
                <a:spcPts val="0"/>
              </a:spcAft>
              <a:buClr>
                <a:srgbClr val="000000"/>
              </a:buClr>
              <a:buSzPts val="1800"/>
              <a:buNone/>
              <a:defRPr/>
            </a:lvl4pPr>
            <a:lvl5pPr indent="-228600" lvl="4" marL="2286000" algn="l">
              <a:lnSpc>
                <a:spcPct val="120000"/>
              </a:lnSpc>
              <a:spcBef>
                <a:spcPts val="1200"/>
              </a:spcBef>
              <a:spcAft>
                <a:spcPts val="0"/>
              </a:spcAft>
              <a:buClr>
                <a:srgbClr val="000000"/>
              </a:buClr>
              <a:buSzPts val="1800"/>
              <a:buNone/>
              <a:defRPr/>
            </a:lvl5pPr>
            <a:lvl6pPr indent="-228600" lvl="5" marL="2743200" algn="l">
              <a:lnSpc>
                <a:spcPct val="120000"/>
              </a:lnSpc>
              <a:spcBef>
                <a:spcPts val="1200"/>
              </a:spcBef>
              <a:spcAft>
                <a:spcPts val="0"/>
              </a:spcAft>
              <a:buClr>
                <a:srgbClr val="000000"/>
              </a:buClr>
              <a:buSzPts val="1800"/>
              <a:buNone/>
              <a:defRPr/>
            </a:lvl6pPr>
            <a:lvl7pPr indent="-228600" lvl="6" marL="3200400" algn="l">
              <a:lnSpc>
                <a:spcPct val="120000"/>
              </a:lnSpc>
              <a:spcBef>
                <a:spcPts val="1200"/>
              </a:spcBef>
              <a:spcAft>
                <a:spcPts val="0"/>
              </a:spcAft>
              <a:buClr>
                <a:srgbClr val="000000"/>
              </a:buClr>
              <a:buSzPts val="1800"/>
              <a:buNone/>
              <a:defRPr/>
            </a:lvl7pPr>
            <a:lvl8pPr indent="-228600" lvl="7" marL="3657600" algn="l">
              <a:lnSpc>
                <a:spcPct val="120000"/>
              </a:lnSpc>
              <a:spcBef>
                <a:spcPts val="1200"/>
              </a:spcBef>
              <a:spcAft>
                <a:spcPts val="0"/>
              </a:spcAft>
              <a:buClr>
                <a:srgbClr val="000000"/>
              </a:buClr>
              <a:buSzPts val="1800"/>
              <a:buNone/>
              <a:defRPr/>
            </a:lvl8pPr>
            <a:lvl9pPr indent="-228600" lvl="8" marL="4114800" algn="l">
              <a:lnSpc>
                <a:spcPct val="120000"/>
              </a:lnSpc>
              <a:spcBef>
                <a:spcPts val="1200"/>
              </a:spcBef>
              <a:spcAft>
                <a:spcPts val="0"/>
              </a:spcAft>
              <a:buClr>
                <a:srgbClr val="000000"/>
              </a:buClr>
              <a:buSzPts val="1800"/>
              <a:buNone/>
              <a:defRPr/>
            </a:lvl9pPr>
          </a:lstStyle>
          <a:p/>
        </p:txBody>
      </p:sp>
      <p:sp>
        <p:nvSpPr>
          <p:cNvPr id="27" name="Google Shape;27;p29"/>
          <p:cNvSpPr/>
          <p:nvPr/>
        </p:nvSpPr>
        <p:spPr>
          <a:xfrm>
            <a:off x="1125265" y="1032829"/>
            <a:ext cx="3017660" cy="739296"/>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3600"/>
              <a:buFont typeface="Arial"/>
              <a:buNone/>
            </a:pPr>
            <a:r>
              <a:t/>
            </a:r>
            <a:endParaRPr b="0" i="0" sz="3600" u="none" cap="none" strike="noStrike">
              <a:solidFill>
                <a:srgbClr val="000000"/>
              </a:solidFill>
              <a:latin typeface="Arial"/>
              <a:ea typeface="Arial"/>
              <a:cs typeface="Arial"/>
              <a:sym typeface="Arial"/>
            </a:endParaRPr>
          </a:p>
        </p:txBody>
      </p:sp>
      <p:sp>
        <p:nvSpPr>
          <p:cNvPr id="28" name="Google Shape;28;p29"/>
          <p:cNvSpPr txBox="1"/>
          <p:nvPr>
            <p:ph idx="12" type="sldNum"/>
          </p:nvPr>
        </p:nvSpPr>
        <p:spPr>
          <a:xfrm>
            <a:off x="11785600" y="12344400"/>
            <a:ext cx="5689600" cy="736601"/>
          </a:xfrm>
          <a:prstGeom prst="rect">
            <a:avLst/>
          </a:prstGeom>
          <a:noFill/>
          <a:ln>
            <a:noFill/>
          </a:ln>
        </p:spPr>
        <p:txBody>
          <a:bodyPr anchorCtr="0" anchor="ctr" bIns="45700" lIns="45700" spcFirstLastPara="1" rIns="45700" wrap="square" tIns="45700">
            <a:spAutoFit/>
          </a:bodyPr>
          <a:lstStyle>
            <a:lvl1pPr indent="0" lvl="0" marL="0" algn="r">
              <a:lnSpc>
                <a:spcPct val="100000"/>
              </a:lnSpc>
              <a:spcBef>
                <a:spcPts val="0"/>
              </a:spcBef>
              <a:spcAft>
                <a:spcPts val="0"/>
              </a:spcAft>
              <a:buClr>
                <a:srgbClr val="000000"/>
              </a:buClr>
              <a:buSzPts val="1200"/>
              <a:buFont typeface="Arial"/>
              <a:buNone/>
              <a:defRPr sz="1200"/>
            </a:lvl1pPr>
            <a:lvl2pPr indent="0" lvl="1" marL="0" algn="r">
              <a:lnSpc>
                <a:spcPct val="100000"/>
              </a:lnSpc>
              <a:spcBef>
                <a:spcPts val="0"/>
              </a:spcBef>
              <a:spcAft>
                <a:spcPts val="0"/>
              </a:spcAft>
              <a:buClr>
                <a:srgbClr val="000000"/>
              </a:buClr>
              <a:buSzPts val="1200"/>
              <a:buFont typeface="Arial"/>
              <a:buNone/>
              <a:defRPr sz="1200"/>
            </a:lvl2pPr>
            <a:lvl3pPr indent="0" lvl="2" marL="0" algn="r">
              <a:lnSpc>
                <a:spcPct val="100000"/>
              </a:lnSpc>
              <a:spcBef>
                <a:spcPts val="0"/>
              </a:spcBef>
              <a:spcAft>
                <a:spcPts val="0"/>
              </a:spcAft>
              <a:buClr>
                <a:srgbClr val="000000"/>
              </a:buClr>
              <a:buSzPts val="1200"/>
              <a:buFont typeface="Arial"/>
              <a:buNone/>
              <a:defRPr sz="1200"/>
            </a:lvl3pPr>
            <a:lvl4pPr indent="0" lvl="3" marL="0" algn="r">
              <a:lnSpc>
                <a:spcPct val="100000"/>
              </a:lnSpc>
              <a:spcBef>
                <a:spcPts val="0"/>
              </a:spcBef>
              <a:spcAft>
                <a:spcPts val="0"/>
              </a:spcAft>
              <a:buClr>
                <a:srgbClr val="000000"/>
              </a:buClr>
              <a:buSzPts val="1200"/>
              <a:buFont typeface="Arial"/>
              <a:buNone/>
              <a:defRPr sz="1200"/>
            </a:lvl4pPr>
            <a:lvl5pPr indent="0" lvl="4" marL="0" algn="r">
              <a:lnSpc>
                <a:spcPct val="100000"/>
              </a:lnSpc>
              <a:spcBef>
                <a:spcPts val="0"/>
              </a:spcBef>
              <a:spcAft>
                <a:spcPts val="0"/>
              </a:spcAft>
              <a:buClr>
                <a:srgbClr val="000000"/>
              </a:buClr>
              <a:buSzPts val="1200"/>
              <a:buFont typeface="Arial"/>
              <a:buNone/>
              <a:defRPr sz="1200"/>
            </a:lvl5pPr>
            <a:lvl6pPr indent="0" lvl="5" marL="0" algn="r">
              <a:lnSpc>
                <a:spcPct val="100000"/>
              </a:lnSpc>
              <a:spcBef>
                <a:spcPts val="0"/>
              </a:spcBef>
              <a:spcAft>
                <a:spcPts val="0"/>
              </a:spcAft>
              <a:buClr>
                <a:srgbClr val="000000"/>
              </a:buClr>
              <a:buSzPts val="1200"/>
              <a:buFont typeface="Arial"/>
              <a:buNone/>
              <a:defRPr sz="1200"/>
            </a:lvl6pPr>
            <a:lvl7pPr indent="0" lvl="6" marL="0" algn="r">
              <a:lnSpc>
                <a:spcPct val="100000"/>
              </a:lnSpc>
              <a:spcBef>
                <a:spcPts val="0"/>
              </a:spcBef>
              <a:spcAft>
                <a:spcPts val="0"/>
              </a:spcAft>
              <a:buClr>
                <a:srgbClr val="000000"/>
              </a:buClr>
              <a:buSzPts val="1200"/>
              <a:buFont typeface="Arial"/>
              <a:buNone/>
              <a:defRPr sz="1200"/>
            </a:lvl7pPr>
            <a:lvl8pPr indent="0" lvl="7" marL="0" algn="r">
              <a:lnSpc>
                <a:spcPct val="100000"/>
              </a:lnSpc>
              <a:spcBef>
                <a:spcPts val="0"/>
              </a:spcBef>
              <a:spcAft>
                <a:spcPts val="0"/>
              </a:spcAft>
              <a:buClr>
                <a:srgbClr val="000000"/>
              </a:buClr>
              <a:buSzPts val="1200"/>
              <a:buFont typeface="Arial"/>
              <a:buNone/>
              <a:defRPr sz="1200"/>
            </a:lvl8pPr>
            <a:lvl9pPr indent="0" lvl="8" marL="0" algn="r">
              <a:lnSpc>
                <a:spcPct val="100000"/>
              </a:lnSpc>
              <a:spcBef>
                <a:spcPts val="0"/>
              </a:spcBef>
              <a:spcAft>
                <a:spcPts val="0"/>
              </a:spcAft>
              <a:buClr>
                <a:srgbClr val="000000"/>
              </a:buClr>
              <a:buSzPts val="1200"/>
              <a:buFont typeface="Arial"/>
              <a:buNone/>
              <a:defRPr sz="1200"/>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W-2/3" showMasterSp="0">
  <p:cSld name="B/W-2/3">
    <p:bg>
      <p:bgPr>
        <a:solidFill>
          <a:srgbClr val="FFFFFF"/>
        </a:solidFill>
      </p:bgPr>
    </p:bg>
    <p:spTree>
      <p:nvGrpSpPr>
        <p:cNvPr id="29" name="Shape 29"/>
        <p:cNvGrpSpPr/>
        <p:nvPr/>
      </p:nvGrpSpPr>
      <p:grpSpPr>
        <a:xfrm>
          <a:off x="0" y="0"/>
          <a:ext cx="0" cy="0"/>
          <a:chOff x="0" y="0"/>
          <a:chExt cx="0" cy="0"/>
        </a:xfrm>
      </p:grpSpPr>
      <p:sp>
        <p:nvSpPr>
          <p:cNvPr id="30" name="Google Shape;30;p30"/>
          <p:cNvSpPr/>
          <p:nvPr/>
        </p:nvSpPr>
        <p:spPr>
          <a:xfrm>
            <a:off x="9809465" y="-10280"/>
            <a:ext cx="14585601" cy="13736560"/>
          </a:xfrm>
          <a:prstGeom prst="rect">
            <a:avLst/>
          </a:prstGeom>
          <a:solidFill>
            <a:schemeClr val="accent2"/>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pic>
        <p:nvPicPr>
          <p:cNvPr descr="Image 0" id="31" name="Google Shape;31;p30"/>
          <p:cNvPicPr preferRelativeResize="0"/>
          <p:nvPr/>
        </p:nvPicPr>
        <p:blipFill rotWithShape="1">
          <a:blip r:embed="rId2">
            <a:alphaModFix/>
          </a:blip>
          <a:srcRect b="0" l="0" r="0" t="0"/>
          <a:stretch/>
        </p:blipFill>
        <p:spPr>
          <a:xfrm>
            <a:off x="1145698" y="12775706"/>
            <a:ext cx="469901" cy="469901"/>
          </a:xfrm>
          <a:prstGeom prst="rect">
            <a:avLst/>
          </a:prstGeom>
          <a:noFill/>
          <a:ln>
            <a:noFill/>
          </a:ln>
        </p:spPr>
      </p:pic>
      <p:sp>
        <p:nvSpPr>
          <p:cNvPr id="32" name="Google Shape;32;p30"/>
          <p:cNvSpPr/>
          <p:nvPr/>
        </p:nvSpPr>
        <p:spPr>
          <a:xfrm>
            <a:off x="23557327" y="13186736"/>
            <a:ext cx="127001" cy="130252"/>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Clr>
                <a:srgbClr val="FFFFFF"/>
              </a:buClr>
              <a:buSzPts val="1400"/>
              <a:buFont typeface="Inter"/>
              <a:buNone/>
            </a:pPr>
            <a:r>
              <a:t/>
            </a:r>
            <a:endParaRPr b="0" i="0" sz="1400" u="none" cap="none" strike="noStrike">
              <a:solidFill>
                <a:srgbClr val="FFFFFF"/>
              </a:solidFill>
              <a:latin typeface="Inter"/>
              <a:ea typeface="Inter"/>
              <a:cs typeface="Inter"/>
              <a:sym typeface="Inter"/>
            </a:endParaRPr>
          </a:p>
        </p:txBody>
      </p:sp>
      <p:sp>
        <p:nvSpPr>
          <p:cNvPr id="33" name="Google Shape;33;p30"/>
          <p:cNvSpPr/>
          <p:nvPr/>
        </p:nvSpPr>
        <p:spPr>
          <a:xfrm>
            <a:off x="15753176" y="8602767"/>
            <a:ext cx="127001" cy="127001"/>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Clr>
                <a:srgbClr val="0D0409"/>
              </a:buClr>
              <a:buSzPts val="1400"/>
              <a:buFont typeface="Inter"/>
              <a:buNone/>
            </a:pPr>
            <a:r>
              <a:t/>
            </a:r>
            <a:endParaRPr b="0" i="0" sz="1400" u="none" cap="none" strike="noStrike">
              <a:solidFill>
                <a:srgbClr val="0D0409"/>
              </a:solidFill>
              <a:latin typeface="Inter"/>
              <a:ea typeface="Inter"/>
              <a:cs typeface="Inter"/>
              <a:sym typeface="Inter"/>
            </a:endParaRPr>
          </a:p>
        </p:txBody>
      </p:sp>
      <p:sp>
        <p:nvSpPr>
          <p:cNvPr id="34" name="Google Shape;34;p30"/>
          <p:cNvSpPr txBox="1"/>
          <p:nvPr>
            <p:ph idx="1" type="body"/>
          </p:nvPr>
        </p:nvSpPr>
        <p:spPr>
          <a:xfrm>
            <a:off x="2144009" y="12859896"/>
            <a:ext cx="20276448" cy="301522"/>
          </a:xfrm>
          <a:prstGeom prst="rect">
            <a:avLst/>
          </a:prstGeom>
          <a:noFill/>
          <a:ln>
            <a:noFill/>
          </a:ln>
        </p:spPr>
        <p:txBody>
          <a:bodyPr anchorCtr="0" anchor="ctr" bIns="45700" lIns="45700" spcFirstLastPara="1" rIns="45700" wrap="square" tIns="45700">
            <a:spAutoFit/>
          </a:bodyPr>
          <a:lstStyle>
            <a:lvl1pPr indent="-228600" lvl="0" marL="457200" algn="l">
              <a:lnSpc>
                <a:spcPct val="50000"/>
              </a:lnSpc>
              <a:spcBef>
                <a:spcPts val="0"/>
              </a:spcBef>
              <a:spcAft>
                <a:spcPts val="0"/>
              </a:spcAft>
              <a:buClr>
                <a:srgbClr val="131313"/>
              </a:buClr>
              <a:buSzPts val="1800"/>
              <a:buFont typeface="Inter"/>
              <a:buNone/>
              <a:defRPr baseline="-25000" sz="1800" cap="none">
                <a:solidFill>
                  <a:srgbClr val="131313"/>
                </a:solidFill>
              </a:defRPr>
            </a:lvl1pPr>
            <a:lvl2pPr indent="-228600" lvl="1" marL="914400" algn="l">
              <a:lnSpc>
                <a:spcPct val="120000"/>
              </a:lnSpc>
              <a:spcBef>
                <a:spcPts val="1200"/>
              </a:spcBef>
              <a:spcAft>
                <a:spcPts val="0"/>
              </a:spcAft>
              <a:buClr>
                <a:srgbClr val="000000"/>
              </a:buClr>
              <a:buSzPts val="1800"/>
              <a:buNone/>
              <a:defRPr/>
            </a:lvl2pPr>
            <a:lvl3pPr indent="-228600" lvl="2" marL="1371600" algn="l">
              <a:lnSpc>
                <a:spcPct val="120000"/>
              </a:lnSpc>
              <a:spcBef>
                <a:spcPts val="1200"/>
              </a:spcBef>
              <a:spcAft>
                <a:spcPts val="0"/>
              </a:spcAft>
              <a:buClr>
                <a:srgbClr val="000000"/>
              </a:buClr>
              <a:buSzPts val="1800"/>
              <a:buNone/>
              <a:defRPr/>
            </a:lvl3pPr>
            <a:lvl4pPr indent="-228600" lvl="3" marL="1828800" algn="l">
              <a:lnSpc>
                <a:spcPct val="120000"/>
              </a:lnSpc>
              <a:spcBef>
                <a:spcPts val="1200"/>
              </a:spcBef>
              <a:spcAft>
                <a:spcPts val="0"/>
              </a:spcAft>
              <a:buClr>
                <a:srgbClr val="000000"/>
              </a:buClr>
              <a:buSzPts val="1800"/>
              <a:buNone/>
              <a:defRPr/>
            </a:lvl4pPr>
            <a:lvl5pPr indent="-228600" lvl="4" marL="2286000" algn="l">
              <a:lnSpc>
                <a:spcPct val="120000"/>
              </a:lnSpc>
              <a:spcBef>
                <a:spcPts val="1200"/>
              </a:spcBef>
              <a:spcAft>
                <a:spcPts val="0"/>
              </a:spcAft>
              <a:buClr>
                <a:srgbClr val="000000"/>
              </a:buClr>
              <a:buSzPts val="1800"/>
              <a:buNone/>
              <a:defRPr/>
            </a:lvl5pPr>
            <a:lvl6pPr indent="-228600" lvl="5" marL="2743200" algn="l">
              <a:lnSpc>
                <a:spcPct val="120000"/>
              </a:lnSpc>
              <a:spcBef>
                <a:spcPts val="1200"/>
              </a:spcBef>
              <a:spcAft>
                <a:spcPts val="0"/>
              </a:spcAft>
              <a:buClr>
                <a:srgbClr val="000000"/>
              </a:buClr>
              <a:buSzPts val="1800"/>
              <a:buNone/>
              <a:defRPr/>
            </a:lvl6pPr>
            <a:lvl7pPr indent="-228600" lvl="6" marL="3200400" algn="l">
              <a:lnSpc>
                <a:spcPct val="120000"/>
              </a:lnSpc>
              <a:spcBef>
                <a:spcPts val="1200"/>
              </a:spcBef>
              <a:spcAft>
                <a:spcPts val="0"/>
              </a:spcAft>
              <a:buClr>
                <a:srgbClr val="000000"/>
              </a:buClr>
              <a:buSzPts val="1800"/>
              <a:buNone/>
              <a:defRPr/>
            </a:lvl7pPr>
            <a:lvl8pPr indent="-228600" lvl="7" marL="3657600" algn="l">
              <a:lnSpc>
                <a:spcPct val="120000"/>
              </a:lnSpc>
              <a:spcBef>
                <a:spcPts val="1200"/>
              </a:spcBef>
              <a:spcAft>
                <a:spcPts val="0"/>
              </a:spcAft>
              <a:buClr>
                <a:srgbClr val="000000"/>
              </a:buClr>
              <a:buSzPts val="1800"/>
              <a:buNone/>
              <a:defRPr/>
            </a:lvl8pPr>
            <a:lvl9pPr indent="-228600" lvl="8" marL="4114800" algn="l">
              <a:lnSpc>
                <a:spcPct val="120000"/>
              </a:lnSpc>
              <a:spcBef>
                <a:spcPts val="1200"/>
              </a:spcBef>
              <a:spcAft>
                <a:spcPts val="0"/>
              </a:spcAft>
              <a:buClr>
                <a:srgbClr val="000000"/>
              </a:buClr>
              <a:buSzPts val="1800"/>
              <a:buNone/>
              <a:defRPr/>
            </a:lvl9pPr>
          </a:lstStyle>
          <a:p/>
        </p:txBody>
      </p:sp>
      <p:sp>
        <p:nvSpPr>
          <p:cNvPr id="35" name="Google Shape;35;p30"/>
          <p:cNvSpPr txBox="1"/>
          <p:nvPr>
            <p:ph idx="12" type="sldNum"/>
          </p:nvPr>
        </p:nvSpPr>
        <p:spPr>
          <a:xfrm>
            <a:off x="22263100" y="12792756"/>
            <a:ext cx="825500" cy="358141"/>
          </a:xfrm>
          <a:prstGeom prst="rect">
            <a:avLst/>
          </a:prstGeom>
          <a:noFill/>
          <a:ln>
            <a:noFill/>
          </a:ln>
        </p:spPr>
        <p:txBody>
          <a:bodyPr anchorCtr="0" anchor="ctr" bIns="45700" lIns="45700" spcFirstLastPara="1" rIns="45700" wrap="square" tIns="45700">
            <a:spAutoFit/>
          </a:bodyPr>
          <a:lstStyle>
            <a:lvl1pPr indent="0" lvl="0" marL="0" marR="0" algn="r">
              <a:lnSpc>
                <a:spcPct val="100000"/>
              </a:lnSpc>
              <a:spcBef>
                <a:spcPts val="0"/>
              </a:spcBef>
              <a:spcAft>
                <a:spcPts val="0"/>
              </a:spcAft>
              <a:buClr>
                <a:srgbClr val="FFFFFF"/>
              </a:buClr>
              <a:buSzPts val="1800"/>
              <a:buFont typeface="Inter"/>
              <a:buNone/>
              <a:defRPr sz="1800">
                <a:solidFill>
                  <a:srgbClr val="FFFFFF"/>
                </a:solidFill>
                <a:latin typeface="Inter"/>
                <a:ea typeface="Inter"/>
                <a:cs typeface="Inter"/>
                <a:sym typeface="Inter"/>
              </a:defRPr>
            </a:lvl1pPr>
            <a:lvl2pPr indent="0" lvl="1" marL="0" marR="0" algn="r">
              <a:lnSpc>
                <a:spcPct val="100000"/>
              </a:lnSpc>
              <a:spcBef>
                <a:spcPts val="0"/>
              </a:spcBef>
              <a:spcAft>
                <a:spcPts val="0"/>
              </a:spcAft>
              <a:buClr>
                <a:srgbClr val="FFFFFF"/>
              </a:buClr>
              <a:buSzPts val="1800"/>
              <a:buFont typeface="Inter"/>
              <a:buNone/>
              <a:defRPr sz="1800">
                <a:solidFill>
                  <a:srgbClr val="FFFFFF"/>
                </a:solidFill>
                <a:latin typeface="Inter"/>
                <a:ea typeface="Inter"/>
                <a:cs typeface="Inter"/>
                <a:sym typeface="Inter"/>
              </a:defRPr>
            </a:lvl2pPr>
            <a:lvl3pPr indent="0" lvl="2" marL="0" marR="0" algn="r">
              <a:lnSpc>
                <a:spcPct val="100000"/>
              </a:lnSpc>
              <a:spcBef>
                <a:spcPts val="0"/>
              </a:spcBef>
              <a:spcAft>
                <a:spcPts val="0"/>
              </a:spcAft>
              <a:buClr>
                <a:srgbClr val="FFFFFF"/>
              </a:buClr>
              <a:buSzPts val="1800"/>
              <a:buFont typeface="Inter"/>
              <a:buNone/>
              <a:defRPr sz="1800">
                <a:solidFill>
                  <a:srgbClr val="FFFFFF"/>
                </a:solidFill>
                <a:latin typeface="Inter"/>
                <a:ea typeface="Inter"/>
                <a:cs typeface="Inter"/>
                <a:sym typeface="Inter"/>
              </a:defRPr>
            </a:lvl3pPr>
            <a:lvl4pPr indent="0" lvl="3" marL="0" marR="0" algn="r">
              <a:lnSpc>
                <a:spcPct val="100000"/>
              </a:lnSpc>
              <a:spcBef>
                <a:spcPts val="0"/>
              </a:spcBef>
              <a:spcAft>
                <a:spcPts val="0"/>
              </a:spcAft>
              <a:buClr>
                <a:srgbClr val="FFFFFF"/>
              </a:buClr>
              <a:buSzPts val="1800"/>
              <a:buFont typeface="Inter"/>
              <a:buNone/>
              <a:defRPr sz="1800">
                <a:solidFill>
                  <a:srgbClr val="FFFFFF"/>
                </a:solidFill>
                <a:latin typeface="Inter"/>
                <a:ea typeface="Inter"/>
                <a:cs typeface="Inter"/>
                <a:sym typeface="Inter"/>
              </a:defRPr>
            </a:lvl4pPr>
            <a:lvl5pPr indent="0" lvl="4" marL="0" marR="0" algn="r">
              <a:lnSpc>
                <a:spcPct val="100000"/>
              </a:lnSpc>
              <a:spcBef>
                <a:spcPts val="0"/>
              </a:spcBef>
              <a:spcAft>
                <a:spcPts val="0"/>
              </a:spcAft>
              <a:buClr>
                <a:srgbClr val="FFFFFF"/>
              </a:buClr>
              <a:buSzPts val="1800"/>
              <a:buFont typeface="Inter"/>
              <a:buNone/>
              <a:defRPr sz="1800">
                <a:solidFill>
                  <a:srgbClr val="FFFFFF"/>
                </a:solidFill>
                <a:latin typeface="Inter"/>
                <a:ea typeface="Inter"/>
                <a:cs typeface="Inter"/>
                <a:sym typeface="Inter"/>
              </a:defRPr>
            </a:lvl5pPr>
            <a:lvl6pPr indent="0" lvl="5" marL="0" marR="0" algn="r">
              <a:lnSpc>
                <a:spcPct val="100000"/>
              </a:lnSpc>
              <a:spcBef>
                <a:spcPts val="0"/>
              </a:spcBef>
              <a:spcAft>
                <a:spcPts val="0"/>
              </a:spcAft>
              <a:buClr>
                <a:srgbClr val="FFFFFF"/>
              </a:buClr>
              <a:buSzPts val="1800"/>
              <a:buFont typeface="Inter"/>
              <a:buNone/>
              <a:defRPr sz="1800">
                <a:solidFill>
                  <a:srgbClr val="FFFFFF"/>
                </a:solidFill>
                <a:latin typeface="Inter"/>
                <a:ea typeface="Inter"/>
                <a:cs typeface="Inter"/>
                <a:sym typeface="Inter"/>
              </a:defRPr>
            </a:lvl6pPr>
            <a:lvl7pPr indent="0" lvl="6" marL="0" marR="0" algn="r">
              <a:lnSpc>
                <a:spcPct val="100000"/>
              </a:lnSpc>
              <a:spcBef>
                <a:spcPts val="0"/>
              </a:spcBef>
              <a:spcAft>
                <a:spcPts val="0"/>
              </a:spcAft>
              <a:buClr>
                <a:srgbClr val="FFFFFF"/>
              </a:buClr>
              <a:buSzPts val="1800"/>
              <a:buFont typeface="Inter"/>
              <a:buNone/>
              <a:defRPr sz="1800">
                <a:solidFill>
                  <a:srgbClr val="FFFFFF"/>
                </a:solidFill>
                <a:latin typeface="Inter"/>
                <a:ea typeface="Inter"/>
                <a:cs typeface="Inter"/>
                <a:sym typeface="Inter"/>
              </a:defRPr>
            </a:lvl7pPr>
            <a:lvl8pPr indent="0" lvl="7" marL="0" marR="0" algn="r">
              <a:lnSpc>
                <a:spcPct val="100000"/>
              </a:lnSpc>
              <a:spcBef>
                <a:spcPts val="0"/>
              </a:spcBef>
              <a:spcAft>
                <a:spcPts val="0"/>
              </a:spcAft>
              <a:buClr>
                <a:srgbClr val="FFFFFF"/>
              </a:buClr>
              <a:buSzPts val="1800"/>
              <a:buFont typeface="Inter"/>
              <a:buNone/>
              <a:defRPr sz="1800">
                <a:solidFill>
                  <a:srgbClr val="FFFFFF"/>
                </a:solidFill>
                <a:latin typeface="Inter"/>
                <a:ea typeface="Inter"/>
                <a:cs typeface="Inter"/>
                <a:sym typeface="Inter"/>
              </a:defRPr>
            </a:lvl8pPr>
            <a:lvl9pPr indent="0" lvl="8" marL="0" marR="0" algn="r">
              <a:lnSpc>
                <a:spcPct val="100000"/>
              </a:lnSpc>
              <a:spcBef>
                <a:spcPts val="0"/>
              </a:spcBef>
              <a:spcAft>
                <a:spcPts val="0"/>
              </a:spcAft>
              <a:buClr>
                <a:srgbClr val="FFFFFF"/>
              </a:buClr>
              <a:buSzPts val="1800"/>
              <a:buFont typeface="Inter"/>
              <a:buNone/>
              <a:defRPr sz="1800">
                <a:solidFill>
                  <a:srgbClr val="FFFFFF"/>
                </a:solidFill>
                <a:latin typeface="Inter"/>
                <a:ea typeface="Inter"/>
                <a:cs typeface="Inter"/>
                <a:sym typeface="Inter"/>
              </a:defRPr>
            </a:lvl9pPr>
          </a:lstStyle>
          <a:p>
            <a:pPr indent="0" lvl="0" marL="0" rtl="0" algn="r">
              <a:spcBef>
                <a:spcPts val="0"/>
              </a:spcBef>
              <a:spcAft>
                <a:spcPts val="0"/>
              </a:spcAft>
              <a:buNone/>
            </a:pPr>
            <a:fld id="{00000000-1234-1234-1234-123412341234}" type="slidenum">
              <a:rPr lang="en-US"/>
              <a:t>‹#›</a:t>
            </a:fld>
            <a:endParaRPr sz="1200">
              <a:solidFill>
                <a:srgbClr val="000000"/>
              </a:solidFill>
              <a:latin typeface="Arial"/>
              <a:ea typeface="Arial"/>
              <a:cs typeface="Arial"/>
              <a:sym typeface="Arial"/>
            </a:endParaRPr>
          </a:p>
        </p:txBody>
      </p:sp>
      <p:sp>
        <p:nvSpPr>
          <p:cNvPr id="36" name="Google Shape;36;p30"/>
          <p:cNvSpPr txBox="1"/>
          <p:nvPr>
            <p:ph type="title"/>
          </p:nvPr>
        </p:nvSpPr>
        <p:spPr>
          <a:xfrm>
            <a:off x="1143000" y="952499"/>
            <a:ext cx="7360546" cy="1592422"/>
          </a:xfrm>
          <a:prstGeom prst="rect">
            <a:avLst/>
          </a:prstGeom>
          <a:noFill/>
          <a:ln>
            <a:noFill/>
          </a:ln>
        </p:spPr>
        <p:txBody>
          <a:bodyPr anchorCtr="0" anchor="t" bIns="45700" lIns="45700" spcFirstLastPara="1" rIns="45700" wrap="square" tIns="45700">
            <a:noAutofit/>
          </a:bodyPr>
          <a:lstStyle>
            <a:lvl1pPr lvl="0" algn="l">
              <a:lnSpc>
                <a:spcPct val="100000"/>
              </a:lnSpc>
              <a:spcBef>
                <a:spcPts val="0"/>
              </a:spcBef>
              <a:spcAft>
                <a:spcPts val="0"/>
              </a:spcAft>
              <a:buClr>
                <a:srgbClr val="000000"/>
              </a:buClr>
              <a:buSzPts val="9000"/>
              <a:buFont typeface="Inter"/>
              <a:buNone/>
              <a:defRPr sz="9000">
                <a:latin typeface="Inter"/>
                <a:ea typeface="Inter"/>
                <a:cs typeface="Inter"/>
                <a:sym typeface="Inter"/>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p:txBody>
      </p:sp>
      <p:sp>
        <p:nvSpPr>
          <p:cNvPr id="37" name="Google Shape;37;p30"/>
          <p:cNvSpPr txBox="1"/>
          <p:nvPr>
            <p:ph idx="2" type="body"/>
          </p:nvPr>
        </p:nvSpPr>
        <p:spPr>
          <a:xfrm>
            <a:off x="1309433" y="3027467"/>
            <a:ext cx="6172380" cy="4332279"/>
          </a:xfrm>
          <a:prstGeom prst="rect">
            <a:avLst/>
          </a:prstGeom>
          <a:noFill/>
          <a:ln>
            <a:noFill/>
          </a:ln>
        </p:spPr>
        <p:txBody>
          <a:bodyPr anchorCtr="0" anchor="t" bIns="45700" lIns="45700" spcFirstLastPara="1" rIns="45700" wrap="square" tIns="45700">
            <a:noAutofit/>
          </a:bodyPr>
          <a:lstStyle>
            <a:lvl1pPr indent="-228600" lvl="0" marL="457200" algn="l">
              <a:lnSpc>
                <a:spcPct val="120000"/>
              </a:lnSpc>
              <a:spcBef>
                <a:spcPts val="1200"/>
              </a:spcBef>
              <a:spcAft>
                <a:spcPts val="0"/>
              </a:spcAft>
              <a:buClr>
                <a:srgbClr val="000000"/>
              </a:buClr>
              <a:buSzPts val="1800"/>
              <a:buNone/>
              <a:defRPr/>
            </a:lvl1pPr>
            <a:lvl2pPr indent="-228600" lvl="1" marL="914400" algn="l">
              <a:lnSpc>
                <a:spcPct val="120000"/>
              </a:lnSpc>
              <a:spcBef>
                <a:spcPts val="1200"/>
              </a:spcBef>
              <a:spcAft>
                <a:spcPts val="0"/>
              </a:spcAft>
              <a:buClr>
                <a:srgbClr val="000000"/>
              </a:buClr>
              <a:buSzPts val="1800"/>
              <a:buNone/>
              <a:defRPr/>
            </a:lvl2pPr>
            <a:lvl3pPr indent="-228600" lvl="2" marL="1371600" algn="l">
              <a:lnSpc>
                <a:spcPct val="120000"/>
              </a:lnSpc>
              <a:spcBef>
                <a:spcPts val="1200"/>
              </a:spcBef>
              <a:spcAft>
                <a:spcPts val="0"/>
              </a:spcAft>
              <a:buClr>
                <a:srgbClr val="000000"/>
              </a:buClr>
              <a:buSzPts val="1800"/>
              <a:buNone/>
              <a:defRPr/>
            </a:lvl3pPr>
            <a:lvl4pPr indent="-228600" lvl="3" marL="1828800" algn="l">
              <a:lnSpc>
                <a:spcPct val="120000"/>
              </a:lnSpc>
              <a:spcBef>
                <a:spcPts val="1200"/>
              </a:spcBef>
              <a:spcAft>
                <a:spcPts val="0"/>
              </a:spcAft>
              <a:buClr>
                <a:srgbClr val="000000"/>
              </a:buClr>
              <a:buSzPts val="1800"/>
              <a:buNone/>
              <a:defRPr/>
            </a:lvl4pPr>
            <a:lvl5pPr indent="-228600" lvl="4" marL="2286000" algn="l">
              <a:lnSpc>
                <a:spcPct val="120000"/>
              </a:lnSpc>
              <a:spcBef>
                <a:spcPts val="1200"/>
              </a:spcBef>
              <a:spcAft>
                <a:spcPts val="0"/>
              </a:spcAft>
              <a:buClr>
                <a:srgbClr val="000000"/>
              </a:buClr>
              <a:buSzPts val="1800"/>
              <a:buNone/>
              <a:defRPr/>
            </a:lvl5pPr>
            <a:lvl6pPr indent="-228600" lvl="5" marL="2743200" algn="l">
              <a:lnSpc>
                <a:spcPct val="120000"/>
              </a:lnSpc>
              <a:spcBef>
                <a:spcPts val="1200"/>
              </a:spcBef>
              <a:spcAft>
                <a:spcPts val="0"/>
              </a:spcAft>
              <a:buClr>
                <a:srgbClr val="000000"/>
              </a:buClr>
              <a:buSzPts val="1800"/>
              <a:buNone/>
              <a:defRPr/>
            </a:lvl6pPr>
            <a:lvl7pPr indent="-228600" lvl="6" marL="3200400" algn="l">
              <a:lnSpc>
                <a:spcPct val="120000"/>
              </a:lnSpc>
              <a:spcBef>
                <a:spcPts val="1200"/>
              </a:spcBef>
              <a:spcAft>
                <a:spcPts val="0"/>
              </a:spcAft>
              <a:buClr>
                <a:srgbClr val="000000"/>
              </a:buClr>
              <a:buSzPts val="1800"/>
              <a:buNone/>
              <a:defRPr/>
            </a:lvl7pPr>
            <a:lvl8pPr indent="-228600" lvl="7" marL="3657600" algn="l">
              <a:lnSpc>
                <a:spcPct val="120000"/>
              </a:lnSpc>
              <a:spcBef>
                <a:spcPts val="1200"/>
              </a:spcBef>
              <a:spcAft>
                <a:spcPts val="0"/>
              </a:spcAft>
              <a:buClr>
                <a:srgbClr val="000000"/>
              </a:buClr>
              <a:buSzPts val="1800"/>
              <a:buNone/>
              <a:defRPr/>
            </a:lvl8pPr>
            <a:lvl9pPr indent="-228600" lvl="8" marL="4114800" algn="l">
              <a:lnSpc>
                <a:spcPct val="120000"/>
              </a:lnSpc>
              <a:spcBef>
                <a:spcPts val="1200"/>
              </a:spcBef>
              <a:spcAft>
                <a:spcPts val="0"/>
              </a:spcAft>
              <a:buClr>
                <a:srgbClr val="000000"/>
              </a:buClr>
              <a:buSzPts val="18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RK-CONTENT" showMasterSp="0">
  <p:cSld name="DARK-CONTENT">
    <p:spTree>
      <p:nvGrpSpPr>
        <p:cNvPr id="38" name="Shape 38"/>
        <p:cNvGrpSpPr/>
        <p:nvPr/>
      </p:nvGrpSpPr>
      <p:grpSpPr>
        <a:xfrm>
          <a:off x="0" y="0"/>
          <a:ext cx="0" cy="0"/>
          <a:chOff x="0" y="0"/>
          <a:chExt cx="0" cy="0"/>
        </a:xfrm>
      </p:grpSpPr>
      <p:pic>
        <p:nvPicPr>
          <p:cNvPr descr="Image 0" id="39" name="Google Shape;39;p31"/>
          <p:cNvPicPr preferRelativeResize="0"/>
          <p:nvPr/>
        </p:nvPicPr>
        <p:blipFill rotWithShape="1">
          <a:blip r:embed="rId2">
            <a:alphaModFix/>
          </a:blip>
          <a:srcRect b="0" l="0" r="0" t="0"/>
          <a:stretch/>
        </p:blipFill>
        <p:spPr>
          <a:xfrm>
            <a:off x="1143000" y="12773007"/>
            <a:ext cx="475298" cy="475299"/>
          </a:xfrm>
          <a:prstGeom prst="rect">
            <a:avLst/>
          </a:prstGeom>
          <a:noFill/>
          <a:ln>
            <a:noFill/>
          </a:ln>
        </p:spPr>
      </p:pic>
      <p:sp>
        <p:nvSpPr>
          <p:cNvPr id="40" name="Google Shape;40;p31"/>
          <p:cNvSpPr txBox="1"/>
          <p:nvPr>
            <p:ph idx="1" type="body"/>
          </p:nvPr>
        </p:nvSpPr>
        <p:spPr>
          <a:xfrm>
            <a:off x="2144009" y="12859896"/>
            <a:ext cx="20276448" cy="301522"/>
          </a:xfrm>
          <a:prstGeom prst="rect">
            <a:avLst/>
          </a:prstGeom>
          <a:noFill/>
          <a:ln>
            <a:noFill/>
          </a:ln>
        </p:spPr>
        <p:txBody>
          <a:bodyPr anchorCtr="0" anchor="ctr" bIns="45700" lIns="45700" spcFirstLastPara="1" rIns="45700" wrap="square" tIns="45700">
            <a:spAutoFit/>
          </a:bodyPr>
          <a:lstStyle>
            <a:lvl1pPr indent="-228600" lvl="0" marL="457200" algn="l">
              <a:lnSpc>
                <a:spcPct val="50000"/>
              </a:lnSpc>
              <a:spcBef>
                <a:spcPts val="0"/>
              </a:spcBef>
              <a:spcAft>
                <a:spcPts val="0"/>
              </a:spcAft>
              <a:buClr>
                <a:srgbClr val="FDFDFD"/>
              </a:buClr>
              <a:buSzPts val="1800"/>
              <a:buFont typeface="Inter"/>
              <a:buNone/>
              <a:defRPr baseline="-25000" sz="1800" cap="none">
                <a:solidFill>
                  <a:srgbClr val="FDFDFD"/>
                </a:solidFill>
              </a:defRPr>
            </a:lvl1pPr>
            <a:lvl2pPr indent="-228600" lvl="1" marL="914400" algn="l">
              <a:lnSpc>
                <a:spcPct val="120000"/>
              </a:lnSpc>
              <a:spcBef>
                <a:spcPts val="1200"/>
              </a:spcBef>
              <a:spcAft>
                <a:spcPts val="0"/>
              </a:spcAft>
              <a:buClr>
                <a:srgbClr val="000000"/>
              </a:buClr>
              <a:buSzPts val="1800"/>
              <a:buNone/>
              <a:defRPr/>
            </a:lvl2pPr>
            <a:lvl3pPr indent="-228600" lvl="2" marL="1371600" algn="l">
              <a:lnSpc>
                <a:spcPct val="120000"/>
              </a:lnSpc>
              <a:spcBef>
                <a:spcPts val="1200"/>
              </a:spcBef>
              <a:spcAft>
                <a:spcPts val="0"/>
              </a:spcAft>
              <a:buClr>
                <a:srgbClr val="000000"/>
              </a:buClr>
              <a:buSzPts val="1800"/>
              <a:buNone/>
              <a:defRPr/>
            </a:lvl3pPr>
            <a:lvl4pPr indent="-228600" lvl="3" marL="1828800" algn="l">
              <a:lnSpc>
                <a:spcPct val="120000"/>
              </a:lnSpc>
              <a:spcBef>
                <a:spcPts val="1200"/>
              </a:spcBef>
              <a:spcAft>
                <a:spcPts val="0"/>
              </a:spcAft>
              <a:buClr>
                <a:srgbClr val="000000"/>
              </a:buClr>
              <a:buSzPts val="1800"/>
              <a:buNone/>
              <a:defRPr/>
            </a:lvl4pPr>
            <a:lvl5pPr indent="-228600" lvl="4" marL="2286000" algn="l">
              <a:lnSpc>
                <a:spcPct val="120000"/>
              </a:lnSpc>
              <a:spcBef>
                <a:spcPts val="1200"/>
              </a:spcBef>
              <a:spcAft>
                <a:spcPts val="0"/>
              </a:spcAft>
              <a:buClr>
                <a:srgbClr val="000000"/>
              </a:buClr>
              <a:buSzPts val="1800"/>
              <a:buNone/>
              <a:defRPr/>
            </a:lvl5pPr>
            <a:lvl6pPr indent="-228600" lvl="5" marL="2743200" algn="l">
              <a:lnSpc>
                <a:spcPct val="120000"/>
              </a:lnSpc>
              <a:spcBef>
                <a:spcPts val="1200"/>
              </a:spcBef>
              <a:spcAft>
                <a:spcPts val="0"/>
              </a:spcAft>
              <a:buClr>
                <a:srgbClr val="000000"/>
              </a:buClr>
              <a:buSzPts val="1800"/>
              <a:buNone/>
              <a:defRPr/>
            </a:lvl6pPr>
            <a:lvl7pPr indent="-228600" lvl="6" marL="3200400" algn="l">
              <a:lnSpc>
                <a:spcPct val="120000"/>
              </a:lnSpc>
              <a:spcBef>
                <a:spcPts val="1200"/>
              </a:spcBef>
              <a:spcAft>
                <a:spcPts val="0"/>
              </a:spcAft>
              <a:buClr>
                <a:srgbClr val="000000"/>
              </a:buClr>
              <a:buSzPts val="1800"/>
              <a:buNone/>
              <a:defRPr/>
            </a:lvl7pPr>
            <a:lvl8pPr indent="-228600" lvl="7" marL="3657600" algn="l">
              <a:lnSpc>
                <a:spcPct val="120000"/>
              </a:lnSpc>
              <a:spcBef>
                <a:spcPts val="1200"/>
              </a:spcBef>
              <a:spcAft>
                <a:spcPts val="0"/>
              </a:spcAft>
              <a:buClr>
                <a:srgbClr val="000000"/>
              </a:buClr>
              <a:buSzPts val="1800"/>
              <a:buNone/>
              <a:defRPr/>
            </a:lvl8pPr>
            <a:lvl9pPr indent="-228600" lvl="8" marL="4114800" algn="l">
              <a:lnSpc>
                <a:spcPct val="120000"/>
              </a:lnSpc>
              <a:spcBef>
                <a:spcPts val="1200"/>
              </a:spcBef>
              <a:spcAft>
                <a:spcPts val="0"/>
              </a:spcAft>
              <a:buClr>
                <a:srgbClr val="000000"/>
              </a:buClr>
              <a:buSzPts val="1800"/>
              <a:buNone/>
              <a:defRPr/>
            </a:lvl9pPr>
          </a:lstStyle>
          <a:p/>
        </p:txBody>
      </p:sp>
      <p:sp>
        <p:nvSpPr>
          <p:cNvPr id="41" name="Google Shape;41;p31"/>
          <p:cNvSpPr txBox="1"/>
          <p:nvPr>
            <p:ph idx="12" type="sldNum"/>
          </p:nvPr>
        </p:nvSpPr>
        <p:spPr>
          <a:xfrm>
            <a:off x="22269232" y="12837937"/>
            <a:ext cx="824269" cy="345441"/>
          </a:xfrm>
          <a:prstGeom prst="rect">
            <a:avLst/>
          </a:prstGeom>
          <a:noFill/>
          <a:ln>
            <a:noFill/>
          </a:ln>
        </p:spPr>
        <p:txBody>
          <a:bodyPr anchorCtr="0" anchor="ctr" bIns="45700" lIns="45700" spcFirstLastPara="1" rIns="45700" wrap="square" tIns="45700">
            <a:spAutoFit/>
          </a:bodyPr>
          <a:lstStyle>
            <a:lvl1pPr indent="0" lvl="0" marL="0" marR="0" algn="r">
              <a:lnSpc>
                <a:spcPct val="100000"/>
              </a:lnSpc>
              <a:spcBef>
                <a:spcPts val="0"/>
              </a:spcBef>
              <a:spcAft>
                <a:spcPts val="0"/>
              </a:spcAft>
              <a:buClr>
                <a:srgbClr val="FFFFFF"/>
              </a:buClr>
              <a:buSzPts val="1600"/>
              <a:buFont typeface="Inter"/>
              <a:buNone/>
              <a:defRPr sz="1600">
                <a:solidFill>
                  <a:srgbClr val="FFFFFF"/>
                </a:solidFill>
                <a:latin typeface="Inter"/>
                <a:ea typeface="Inter"/>
                <a:cs typeface="Inter"/>
                <a:sym typeface="Inter"/>
              </a:defRPr>
            </a:lvl1pPr>
            <a:lvl2pPr indent="0" lvl="1" marL="0" marR="0" algn="r">
              <a:lnSpc>
                <a:spcPct val="100000"/>
              </a:lnSpc>
              <a:spcBef>
                <a:spcPts val="0"/>
              </a:spcBef>
              <a:spcAft>
                <a:spcPts val="0"/>
              </a:spcAft>
              <a:buClr>
                <a:srgbClr val="FFFFFF"/>
              </a:buClr>
              <a:buSzPts val="1600"/>
              <a:buFont typeface="Inter"/>
              <a:buNone/>
              <a:defRPr sz="1600">
                <a:solidFill>
                  <a:srgbClr val="FFFFFF"/>
                </a:solidFill>
                <a:latin typeface="Inter"/>
                <a:ea typeface="Inter"/>
                <a:cs typeface="Inter"/>
                <a:sym typeface="Inter"/>
              </a:defRPr>
            </a:lvl2pPr>
            <a:lvl3pPr indent="0" lvl="2" marL="0" marR="0" algn="r">
              <a:lnSpc>
                <a:spcPct val="100000"/>
              </a:lnSpc>
              <a:spcBef>
                <a:spcPts val="0"/>
              </a:spcBef>
              <a:spcAft>
                <a:spcPts val="0"/>
              </a:spcAft>
              <a:buClr>
                <a:srgbClr val="FFFFFF"/>
              </a:buClr>
              <a:buSzPts val="1600"/>
              <a:buFont typeface="Inter"/>
              <a:buNone/>
              <a:defRPr sz="1600">
                <a:solidFill>
                  <a:srgbClr val="FFFFFF"/>
                </a:solidFill>
                <a:latin typeface="Inter"/>
                <a:ea typeface="Inter"/>
                <a:cs typeface="Inter"/>
                <a:sym typeface="Inter"/>
              </a:defRPr>
            </a:lvl3pPr>
            <a:lvl4pPr indent="0" lvl="3" marL="0" marR="0" algn="r">
              <a:lnSpc>
                <a:spcPct val="100000"/>
              </a:lnSpc>
              <a:spcBef>
                <a:spcPts val="0"/>
              </a:spcBef>
              <a:spcAft>
                <a:spcPts val="0"/>
              </a:spcAft>
              <a:buClr>
                <a:srgbClr val="FFFFFF"/>
              </a:buClr>
              <a:buSzPts val="1600"/>
              <a:buFont typeface="Inter"/>
              <a:buNone/>
              <a:defRPr sz="1600">
                <a:solidFill>
                  <a:srgbClr val="FFFFFF"/>
                </a:solidFill>
                <a:latin typeface="Inter"/>
                <a:ea typeface="Inter"/>
                <a:cs typeface="Inter"/>
                <a:sym typeface="Inter"/>
              </a:defRPr>
            </a:lvl4pPr>
            <a:lvl5pPr indent="0" lvl="4" marL="0" marR="0" algn="r">
              <a:lnSpc>
                <a:spcPct val="100000"/>
              </a:lnSpc>
              <a:spcBef>
                <a:spcPts val="0"/>
              </a:spcBef>
              <a:spcAft>
                <a:spcPts val="0"/>
              </a:spcAft>
              <a:buClr>
                <a:srgbClr val="FFFFFF"/>
              </a:buClr>
              <a:buSzPts val="1600"/>
              <a:buFont typeface="Inter"/>
              <a:buNone/>
              <a:defRPr sz="1600">
                <a:solidFill>
                  <a:srgbClr val="FFFFFF"/>
                </a:solidFill>
                <a:latin typeface="Inter"/>
                <a:ea typeface="Inter"/>
                <a:cs typeface="Inter"/>
                <a:sym typeface="Inter"/>
              </a:defRPr>
            </a:lvl5pPr>
            <a:lvl6pPr indent="0" lvl="5" marL="0" marR="0" algn="r">
              <a:lnSpc>
                <a:spcPct val="100000"/>
              </a:lnSpc>
              <a:spcBef>
                <a:spcPts val="0"/>
              </a:spcBef>
              <a:spcAft>
                <a:spcPts val="0"/>
              </a:spcAft>
              <a:buClr>
                <a:srgbClr val="FFFFFF"/>
              </a:buClr>
              <a:buSzPts val="1600"/>
              <a:buFont typeface="Inter"/>
              <a:buNone/>
              <a:defRPr sz="1600">
                <a:solidFill>
                  <a:srgbClr val="FFFFFF"/>
                </a:solidFill>
                <a:latin typeface="Inter"/>
                <a:ea typeface="Inter"/>
                <a:cs typeface="Inter"/>
                <a:sym typeface="Inter"/>
              </a:defRPr>
            </a:lvl6pPr>
            <a:lvl7pPr indent="0" lvl="6" marL="0" marR="0" algn="r">
              <a:lnSpc>
                <a:spcPct val="100000"/>
              </a:lnSpc>
              <a:spcBef>
                <a:spcPts val="0"/>
              </a:spcBef>
              <a:spcAft>
                <a:spcPts val="0"/>
              </a:spcAft>
              <a:buClr>
                <a:srgbClr val="FFFFFF"/>
              </a:buClr>
              <a:buSzPts val="1600"/>
              <a:buFont typeface="Inter"/>
              <a:buNone/>
              <a:defRPr sz="1600">
                <a:solidFill>
                  <a:srgbClr val="FFFFFF"/>
                </a:solidFill>
                <a:latin typeface="Inter"/>
                <a:ea typeface="Inter"/>
                <a:cs typeface="Inter"/>
                <a:sym typeface="Inter"/>
              </a:defRPr>
            </a:lvl7pPr>
            <a:lvl8pPr indent="0" lvl="7" marL="0" marR="0" algn="r">
              <a:lnSpc>
                <a:spcPct val="100000"/>
              </a:lnSpc>
              <a:spcBef>
                <a:spcPts val="0"/>
              </a:spcBef>
              <a:spcAft>
                <a:spcPts val="0"/>
              </a:spcAft>
              <a:buClr>
                <a:srgbClr val="FFFFFF"/>
              </a:buClr>
              <a:buSzPts val="1600"/>
              <a:buFont typeface="Inter"/>
              <a:buNone/>
              <a:defRPr sz="1600">
                <a:solidFill>
                  <a:srgbClr val="FFFFFF"/>
                </a:solidFill>
                <a:latin typeface="Inter"/>
                <a:ea typeface="Inter"/>
                <a:cs typeface="Inter"/>
                <a:sym typeface="Inter"/>
              </a:defRPr>
            </a:lvl8pPr>
            <a:lvl9pPr indent="0" lvl="8" marL="0" marR="0" algn="r">
              <a:lnSpc>
                <a:spcPct val="100000"/>
              </a:lnSpc>
              <a:spcBef>
                <a:spcPts val="0"/>
              </a:spcBef>
              <a:spcAft>
                <a:spcPts val="0"/>
              </a:spcAft>
              <a:buClr>
                <a:srgbClr val="FFFFFF"/>
              </a:buClr>
              <a:buSzPts val="1600"/>
              <a:buFont typeface="Inter"/>
              <a:buNone/>
              <a:defRPr sz="1600">
                <a:solidFill>
                  <a:srgbClr val="FFFFFF"/>
                </a:solidFill>
                <a:latin typeface="Inter"/>
                <a:ea typeface="Inter"/>
                <a:cs typeface="Inter"/>
                <a:sym typeface="Inter"/>
              </a:defRPr>
            </a:lvl9pPr>
          </a:lstStyle>
          <a:p>
            <a:pPr indent="0" lvl="0" marL="0" rtl="0" algn="r">
              <a:spcBef>
                <a:spcPts val="0"/>
              </a:spcBef>
              <a:spcAft>
                <a:spcPts val="0"/>
              </a:spcAft>
              <a:buNone/>
            </a:pPr>
            <a:fld id="{00000000-1234-1234-1234-123412341234}" type="slidenum">
              <a:rPr lang="en-US"/>
              <a:t>‹#›</a:t>
            </a:fld>
            <a:endParaRPr sz="1200">
              <a:solidFill>
                <a:srgbClr val="000000"/>
              </a:solidFill>
              <a:latin typeface="Arial"/>
              <a:ea typeface="Arial"/>
              <a:cs typeface="Arial"/>
              <a:sym typeface="Arial"/>
            </a:endParaRPr>
          </a:p>
        </p:txBody>
      </p:sp>
      <p:sp>
        <p:nvSpPr>
          <p:cNvPr id="42" name="Google Shape;42;p31"/>
          <p:cNvSpPr txBox="1"/>
          <p:nvPr>
            <p:ph type="title"/>
          </p:nvPr>
        </p:nvSpPr>
        <p:spPr>
          <a:xfrm>
            <a:off x="1140846" y="947808"/>
            <a:ext cx="7134085" cy="3016251"/>
          </a:xfrm>
          <a:prstGeom prst="rect">
            <a:avLst/>
          </a:prstGeom>
          <a:noFill/>
          <a:ln>
            <a:noFill/>
          </a:ln>
        </p:spPr>
        <p:txBody>
          <a:bodyPr anchorCtr="0" anchor="t" bIns="45700" lIns="45700" spcFirstLastPara="1" rIns="45700" wrap="square" tIns="45700">
            <a:noAutofit/>
          </a:bodyPr>
          <a:lstStyle>
            <a:lvl1pPr lvl="0" algn="l">
              <a:lnSpc>
                <a:spcPct val="100000"/>
              </a:lnSpc>
              <a:spcBef>
                <a:spcPts val="0"/>
              </a:spcBef>
              <a:spcAft>
                <a:spcPts val="0"/>
              </a:spcAft>
              <a:buClr>
                <a:srgbClr val="FFFFFF"/>
              </a:buClr>
              <a:buSzPts val="9000"/>
              <a:buFont typeface="Inter"/>
              <a:buNone/>
              <a:defRPr sz="9000">
                <a:solidFill>
                  <a:srgbClr val="FFFFFF"/>
                </a:solidFill>
                <a:latin typeface="Inter"/>
                <a:ea typeface="Inter"/>
                <a:cs typeface="Inter"/>
                <a:sym typeface="Inter"/>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showMasterSp="0">
  <p:cSld name="DEFAULT">
    <p:bg>
      <p:bgPr>
        <a:solidFill>
          <a:srgbClr val="FFFFFF"/>
        </a:solidFill>
      </p:bgPr>
    </p:bg>
    <p:spTree>
      <p:nvGrpSpPr>
        <p:cNvPr id="43" name="Shape 43"/>
        <p:cNvGrpSpPr/>
        <p:nvPr/>
      </p:nvGrpSpPr>
      <p:grpSpPr>
        <a:xfrm>
          <a:off x="0" y="0"/>
          <a:ext cx="0" cy="0"/>
          <a:chOff x="0" y="0"/>
          <a:chExt cx="0" cy="0"/>
        </a:xfrm>
      </p:grpSpPr>
      <p:pic>
        <p:nvPicPr>
          <p:cNvPr descr="Image 0" id="44" name="Google Shape;44;p32"/>
          <p:cNvPicPr preferRelativeResize="0"/>
          <p:nvPr/>
        </p:nvPicPr>
        <p:blipFill rotWithShape="1">
          <a:blip r:embed="rId2">
            <a:alphaModFix/>
          </a:blip>
          <a:srcRect b="0" l="0" r="0" t="0"/>
          <a:stretch/>
        </p:blipFill>
        <p:spPr>
          <a:xfrm>
            <a:off x="1145698" y="12775706"/>
            <a:ext cx="469901" cy="469901"/>
          </a:xfrm>
          <a:prstGeom prst="rect">
            <a:avLst/>
          </a:prstGeom>
          <a:noFill/>
          <a:ln>
            <a:noFill/>
          </a:ln>
        </p:spPr>
      </p:pic>
      <p:sp>
        <p:nvSpPr>
          <p:cNvPr id="45" name="Google Shape;45;p32"/>
          <p:cNvSpPr/>
          <p:nvPr/>
        </p:nvSpPr>
        <p:spPr>
          <a:xfrm>
            <a:off x="23557327" y="13186736"/>
            <a:ext cx="127001" cy="130252"/>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Clr>
                <a:srgbClr val="131313"/>
              </a:buClr>
              <a:buSzPts val="1400"/>
              <a:buFont typeface="Inter"/>
              <a:buNone/>
            </a:pPr>
            <a:r>
              <a:t/>
            </a:r>
            <a:endParaRPr b="0" i="0" sz="1400" u="none" cap="none" strike="noStrike">
              <a:solidFill>
                <a:srgbClr val="131313"/>
              </a:solidFill>
              <a:latin typeface="Inter"/>
              <a:ea typeface="Inter"/>
              <a:cs typeface="Inter"/>
              <a:sym typeface="Inter"/>
            </a:endParaRPr>
          </a:p>
        </p:txBody>
      </p:sp>
      <p:sp>
        <p:nvSpPr>
          <p:cNvPr id="46" name="Google Shape;46;p32"/>
          <p:cNvSpPr/>
          <p:nvPr/>
        </p:nvSpPr>
        <p:spPr>
          <a:xfrm>
            <a:off x="15753176" y="8602767"/>
            <a:ext cx="127001" cy="127001"/>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Clr>
                <a:srgbClr val="0D0409"/>
              </a:buClr>
              <a:buSzPts val="1400"/>
              <a:buFont typeface="Inter"/>
              <a:buNone/>
            </a:pPr>
            <a:r>
              <a:t/>
            </a:r>
            <a:endParaRPr b="0" i="0" sz="1400" u="none" cap="none" strike="noStrike">
              <a:solidFill>
                <a:srgbClr val="0D0409"/>
              </a:solidFill>
              <a:latin typeface="Inter"/>
              <a:ea typeface="Inter"/>
              <a:cs typeface="Inter"/>
              <a:sym typeface="Inter"/>
            </a:endParaRPr>
          </a:p>
        </p:txBody>
      </p:sp>
      <p:sp>
        <p:nvSpPr>
          <p:cNvPr id="47" name="Google Shape;47;p32"/>
          <p:cNvSpPr txBox="1"/>
          <p:nvPr>
            <p:ph idx="1" type="body"/>
          </p:nvPr>
        </p:nvSpPr>
        <p:spPr>
          <a:xfrm>
            <a:off x="2144009" y="12859896"/>
            <a:ext cx="20276448" cy="301522"/>
          </a:xfrm>
          <a:prstGeom prst="rect">
            <a:avLst/>
          </a:prstGeom>
          <a:noFill/>
          <a:ln>
            <a:noFill/>
          </a:ln>
        </p:spPr>
        <p:txBody>
          <a:bodyPr anchorCtr="0" anchor="ctr" bIns="45700" lIns="45700" spcFirstLastPara="1" rIns="45700" wrap="square" tIns="45700">
            <a:spAutoFit/>
          </a:bodyPr>
          <a:lstStyle>
            <a:lvl1pPr indent="-228600" lvl="0" marL="457200" algn="l">
              <a:lnSpc>
                <a:spcPct val="50000"/>
              </a:lnSpc>
              <a:spcBef>
                <a:spcPts val="0"/>
              </a:spcBef>
              <a:spcAft>
                <a:spcPts val="0"/>
              </a:spcAft>
              <a:buClr>
                <a:srgbClr val="131313"/>
              </a:buClr>
              <a:buSzPts val="1800"/>
              <a:buFont typeface="Inter"/>
              <a:buNone/>
              <a:defRPr baseline="-25000" sz="1800" cap="none">
                <a:solidFill>
                  <a:srgbClr val="131313"/>
                </a:solidFill>
              </a:defRPr>
            </a:lvl1pPr>
            <a:lvl2pPr indent="-228600" lvl="1" marL="914400" algn="l">
              <a:lnSpc>
                <a:spcPct val="120000"/>
              </a:lnSpc>
              <a:spcBef>
                <a:spcPts val="1200"/>
              </a:spcBef>
              <a:spcAft>
                <a:spcPts val="0"/>
              </a:spcAft>
              <a:buClr>
                <a:srgbClr val="000000"/>
              </a:buClr>
              <a:buSzPts val="1800"/>
              <a:buNone/>
              <a:defRPr/>
            </a:lvl2pPr>
            <a:lvl3pPr indent="-228600" lvl="2" marL="1371600" algn="l">
              <a:lnSpc>
                <a:spcPct val="120000"/>
              </a:lnSpc>
              <a:spcBef>
                <a:spcPts val="1200"/>
              </a:spcBef>
              <a:spcAft>
                <a:spcPts val="0"/>
              </a:spcAft>
              <a:buClr>
                <a:srgbClr val="000000"/>
              </a:buClr>
              <a:buSzPts val="1800"/>
              <a:buNone/>
              <a:defRPr/>
            </a:lvl3pPr>
            <a:lvl4pPr indent="-228600" lvl="3" marL="1828800" algn="l">
              <a:lnSpc>
                <a:spcPct val="120000"/>
              </a:lnSpc>
              <a:spcBef>
                <a:spcPts val="1200"/>
              </a:spcBef>
              <a:spcAft>
                <a:spcPts val="0"/>
              </a:spcAft>
              <a:buClr>
                <a:srgbClr val="000000"/>
              </a:buClr>
              <a:buSzPts val="1800"/>
              <a:buNone/>
              <a:defRPr/>
            </a:lvl4pPr>
            <a:lvl5pPr indent="-228600" lvl="4" marL="2286000" algn="l">
              <a:lnSpc>
                <a:spcPct val="120000"/>
              </a:lnSpc>
              <a:spcBef>
                <a:spcPts val="1200"/>
              </a:spcBef>
              <a:spcAft>
                <a:spcPts val="0"/>
              </a:spcAft>
              <a:buClr>
                <a:srgbClr val="000000"/>
              </a:buClr>
              <a:buSzPts val="1800"/>
              <a:buNone/>
              <a:defRPr/>
            </a:lvl5pPr>
            <a:lvl6pPr indent="-228600" lvl="5" marL="2743200" algn="l">
              <a:lnSpc>
                <a:spcPct val="120000"/>
              </a:lnSpc>
              <a:spcBef>
                <a:spcPts val="1200"/>
              </a:spcBef>
              <a:spcAft>
                <a:spcPts val="0"/>
              </a:spcAft>
              <a:buClr>
                <a:srgbClr val="000000"/>
              </a:buClr>
              <a:buSzPts val="1800"/>
              <a:buNone/>
              <a:defRPr/>
            </a:lvl6pPr>
            <a:lvl7pPr indent="-228600" lvl="6" marL="3200400" algn="l">
              <a:lnSpc>
                <a:spcPct val="120000"/>
              </a:lnSpc>
              <a:spcBef>
                <a:spcPts val="1200"/>
              </a:spcBef>
              <a:spcAft>
                <a:spcPts val="0"/>
              </a:spcAft>
              <a:buClr>
                <a:srgbClr val="000000"/>
              </a:buClr>
              <a:buSzPts val="1800"/>
              <a:buNone/>
              <a:defRPr/>
            </a:lvl7pPr>
            <a:lvl8pPr indent="-228600" lvl="7" marL="3657600" algn="l">
              <a:lnSpc>
                <a:spcPct val="120000"/>
              </a:lnSpc>
              <a:spcBef>
                <a:spcPts val="1200"/>
              </a:spcBef>
              <a:spcAft>
                <a:spcPts val="0"/>
              </a:spcAft>
              <a:buClr>
                <a:srgbClr val="000000"/>
              </a:buClr>
              <a:buSzPts val="1800"/>
              <a:buNone/>
              <a:defRPr/>
            </a:lvl8pPr>
            <a:lvl9pPr indent="-228600" lvl="8" marL="4114800" algn="l">
              <a:lnSpc>
                <a:spcPct val="120000"/>
              </a:lnSpc>
              <a:spcBef>
                <a:spcPts val="1200"/>
              </a:spcBef>
              <a:spcAft>
                <a:spcPts val="0"/>
              </a:spcAft>
              <a:buClr>
                <a:srgbClr val="000000"/>
              </a:buClr>
              <a:buSzPts val="1800"/>
              <a:buNone/>
              <a:defRPr/>
            </a:lvl9pPr>
          </a:lstStyle>
          <a:p/>
        </p:txBody>
      </p:sp>
      <p:sp>
        <p:nvSpPr>
          <p:cNvPr id="48" name="Google Shape;48;p32"/>
          <p:cNvSpPr txBox="1"/>
          <p:nvPr>
            <p:ph idx="12" type="sldNum"/>
          </p:nvPr>
        </p:nvSpPr>
        <p:spPr>
          <a:xfrm>
            <a:off x="22263100" y="12792757"/>
            <a:ext cx="825500" cy="358141"/>
          </a:xfrm>
          <a:prstGeom prst="rect">
            <a:avLst/>
          </a:prstGeom>
          <a:noFill/>
          <a:ln>
            <a:noFill/>
          </a:ln>
        </p:spPr>
        <p:txBody>
          <a:bodyPr anchorCtr="0" anchor="ctr" bIns="45700" lIns="45700" spcFirstLastPara="1" rIns="45700" wrap="square" tIns="45700">
            <a:spAutoFit/>
          </a:bodyPr>
          <a:lstStyle>
            <a:lvl1pPr indent="0" lvl="0" marL="0" marR="0" algn="r">
              <a:lnSpc>
                <a:spcPct val="100000"/>
              </a:lnSpc>
              <a:spcBef>
                <a:spcPts val="0"/>
              </a:spcBef>
              <a:spcAft>
                <a:spcPts val="0"/>
              </a:spcAft>
              <a:buClr>
                <a:srgbClr val="000000"/>
              </a:buClr>
              <a:buSzPts val="1800"/>
              <a:buFont typeface="Inter"/>
              <a:buNone/>
              <a:defRPr sz="1800">
                <a:latin typeface="Inter"/>
                <a:ea typeface="Inter"/>
                <a:cs typeface="Inter"/>
                <a:sym typeface="Inter"/>
              </a:defRPr>
            </a:lvl1pPr>
            <a:lvl2pPr indent="0" lvl="1" marL="0" marR="0" algn="r">
              <a:lnSpc>
                <a:spcPct val="100000"/>
              </a:lnSpc>
              <a:spcBef>
                <a:spcPts val="0"/>
              </a:spcBef>
              <a:spcAft>
                <a:spcPts val="0"/>
              </a:spcAft>
              <a:buClr>
                <a:srgbClr val="000000"/>
              </a:buClr>
              <a:buSzPts val="1800"/>
              <a:buFont typeface="Inter"/>
              <a:buNone/>
              <a:defRPr sz="1800">
                <a:latin typeface="Inter"/>
                <a:ea typeface="Inter"/>
                <a:cs typeface="Inter"/>
                <a:sym typeface="Inter"/>
              </a:defRPr>
            </a:lvl2pPr>
            <a:lvl3pPr indent="0" lvl="2" marL="0" marR="0" algn="r">
              <a:lnSpc>
                <a:spcPct val="100000"/>
              </a:lnSpc>
              <a:spcBef>
                <a:spcPts val="0"/>
              </a:spcBef>
              <a:spcAft>
                <a:spcPts val="0"/>
              </a:spcAft>
              <a:buClr>
                <a:srgbClr val="000000"/>
              </a:buClr>
              <a:buSzPts val="1800"/>
              <a:buFont typeface="Inter"/>
              <a:buNone/>
              <a:defRPr sz="1800">
                <a:latin typeface="Inter"/>
                <a:ea typeface="Inter"/>
                <a:cs typeface="Inter"/>
                <a:sym typeface="Inter"/>
              </a:defRPr>
            </a:lvl3pPr>
            <a:lvl4pPr indent="0" lvl="3" marL="0" marR="0" algn="r">
              <a:lnSpc>
                <a:spcPct val="100000"/>
              </a:lnSpc>
              <a:spcBef>
                <a:spcPts val="0"/>
              </a:spcBef>
              <a:spcAft>
                <a:spcPts val="0"/>
              </a:spcAft>
              <a:buClr>
                <a:srgbClr val="000000"/>
              </a:buClr>
              <a:buSzPts val="1800"/>
              <a:buFont typeface="Inter"/>
              <a:buNone/>
              <a:defRPr sz="1800">
                <a:latin typeface="Inter"/>
                <a:ea typeface="Inter"/>
                <a:cs typeface="Inter"/>
                <a:sym typeface="Inter"/>
              </a:defRPr>
            </a:lvl4pPr>
            <a:lvl5pPr indent="0" lvl="4" marL="0" marR="0" algn="r">
              <a:lnSpc>
                <a:spcPct val="100000"/>
              </a:lnSpc>
              <a:spcBef>
                <a:spcPts val="0"/>
              </a:spcBef>
              <a:spcAft>
                <a:spcPts val="0"/>
              </a:spcAft>
              <a:buClr>
                <a:srgbClr val="000000"/>
              </a:buClr>
              <a:buSzPts val="1800"/>
              <a:buFont typeface="Inter"/>
              <a:buNone/>
              <a:defRPr sz="1800">
                <a:latin typeface="Inter"/>
                <a:ea typeface="Inter"/>
                <a:cs typeface="Inter"/>
                <a:sym typeface="Inter"/>
              </a:defRPr>
            </a:lvl5pPr>
            <a:lvl6pPr indent="0" lvl="5" marL="0" marR="0" algn="r">
              <a:lnSpc>
                <a:spcPct val="100000"/>
              </a:lnSpc>
              <a:spcBef>
                <a:spcPts val="0"/>
              </a:spcBef>
              <a:spcAft>
                <a:spcPts val="0"/>
              </a:spcAft>
              <a:buClr>
                <a:srgbClr val="000000"/>
              </a:buClr>
              <a:buSzPts val="1800"/>
              <a:buFont typeface="Inter"/>
              <a:buNone/>
              <a:defRPr sz="1800">
                <a:latin typeface="Inter"/>
                <a:ea typeface="Inter"/>
                <a:cs typeface="Inter"/>
                <a:sym typeface="Inter"/>
              </a:defRPr>
            </a:lvl6pPr>
            <a:lvl7pPr indent="0" lvl="6" marL="0" marR="0" algn="r">
              <a:lnSpc>
                <a:spcPct val="100000"/>
              </a:lnSpc>
              <a:spcBef>
                <a:spcPts val="0"/>
              </a:spcBef>
              <a:spcAft>
                <a:spcPts val="0"/>
              </a:spcAft>
              <a:buClr>
                <a:srgbClr val="000000"/>
              </a:buClr>
              <a:buSzPts val="1800"/>
              <a:buFont typeface="Inter"/>
              <a:buNone/>
              <a:defRPr sz="1800">
                <a:latin typeface="Inter"/>
                <a:ea typeface="Inter"/>
                <a:cs typeface="Inter"/>
                <a:sym typeface="Inter"/>
              </a:defRPr>
            </a:lvl7pPr>
            <a:lvl8pPr indent="0" lvl="7" marL="0" marR="0" algn="r">
              <a:lnSpc>
                <a:spcPct val="100000"/>
              </a:lnSpc>
              <a:spcBef>
                <a:spcPts val="0"/>
              </a:spcBef>
              <a:spcAft>
                <a:spcPts val="0"/>
              </a:spcAft>
              <a:buClr>
                <a:srgbClr val="000000"/>
              </a:buClr>
              <a:buSzPts val="1800"/>
              <a:buFont typeface="Inter"/>
              <a:buNone/>
              <a:defRPr sz="1800">
                <a:latin typeface="Inter"/>
                <a:ea typeface="Inter"/>
                <a:cs typeface="Inter"/>
                <a:sym typeface="Inter"/>
              </a:defRPr>
            </a:lvl8pPr>
            <a:lvl9pPr indent="0" lvl="8" marL="0" marR="0" algn="r">
              <a:lnSpc>
                <a:spcPct val="100000"/>
              </a:lnSpc>
              <a:spcBef>
                <a:spcPts val="0"/>
              </a:spcBef>
              <a:spcAft>
                <a:spcPts val="0"/>
              </a:spcAft>
              <a:buClr>
                <a:srgbClr val="000000"/>
              </a:buClr>
              <a:buSzPts val="1800"/>
              <a:buFont typeface="Inter"/>
              <a:buNone/>
              <a:defRPr sz="1800">
                <a:latin typeface="Inter"/>
                <a:ea typeface="Inter"/>
                <a:cs typeface="Inter"/>
                <a:sym typeface="Inter"/>
              </a:defRPr>
            </a:lvl9pPr>
          </a:lstStyle>
          <a:p>
            <a:pPr indent="0" lvl="0" marL="0" rtl="0" algn="r">
              <a:spcBef>
                <a:spcPts val="0"/>
              </a:spcBef>
              <a:spcAft>
                <a:spcPts val="0"/>
              </a:spcAft>
              <a:buNone/>
            </a:pPr>
            <a:fld id="{00000000-1234-1234-1234-123412341234}" type="slidenum">
              <a:rPr lang="en-US"/>
              <a:t>‹#›</a:t>
            </a:fld>
            <a:endParaRPr sz="1200">
              <a:latin typeface="Arial"/>
              <a:ea typeface="Arial"/>
              <a:cs typeface="Arial"/>
              <a:sym typeface="Arial"/>
            </a:endParaRPr>
          </a:p>
        </p:txBody>
      </p:sp>
      <p:sp>
        <p:nvSpPr>
          <p:cNvPr id="49" name="Google Shape;49;p32"/>
          <p:cNvSpPr txBox="1"/>
          <p:nvPr>
            <p:ph type="title"/>
          </p:nvPr>
        </p:nvSpPr>
        <p:spPr>
          <a:xfrm>
            <a:off x="1143000" y="956316"/>
            <a:ext cx="21945600" cy="1586081"/>
          </a:xfrm>
          <a:prstGeom prst="rect">
            <a:avLst/>
          </a:prstGeom>
          <a:noFill/>
          <a:ln>
            <a:noFill/>
          </a:ln>
        </p:spPr>
        <p:txBody>
          <a:bodyPr anchorCtr="0" anchor="t" bIns="45700" lIns="45700" spcFirstLastPara="1" rIns="45700" wrap="square" tIns="45700">
            <a:noAutofit/>
          </a:bodyPr>
          <a:lstStyle>
            <a:lvl1pPr lvl="0" algn="l">
              <a:lnSpc>
                <a:spcPct val="100000"/>
              </a:lnSpc>
              <a:spcBef>
                <a:spcPts val="0"/>
              </a:spcBef>
              <a:spcAft>
                <a:spcPts val="0"/>
              </a:spcAft>
              <a:buClr>
                <a:srgbClr val="000000"/>
              </a:buClr>
              <a:buSzPts val="9000"/>
              <a:buFont typeface="Inter"/>
              <a:buNone/>
              <a:defRPr sz="9000">
                <a:latin typeface="Inter"/>
                <a:ea typeface="Inter"/>
                <a:cs typeface="Inter"/>
                <a:sym typeface="Inter"/>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p:txBody>
      </p:sp>
      <p:sp>
        <p:nvSpPr>
          <p:cNvPr id="50" name="Google Shape;50;p32"/>
          <p:cNvSpPr txBox="1"/>
          <p:nvPr>
            <p:ph idx="2" type="body"/>
          </p:nvPr>
        </p:nvSpPr>
        <p:spPr>
          <a:xfrm>
            <a:off x="1143000" y="3200400"/>
            <a:ext cx="21945600" cy="8216425"/>
          </a:xfrm>
          <a:prstGeom prst="rect">
            <a:avLst/>
          </a:prstGeom>
          <a:noFill/>
          <a:ln>
            <a:noFill/>
          </a:ln>
        </p:spPr>
        <p:txBody>
          <a:bodyPr anchorCtr="0" anchor="t" bIns="45700" lIns="45700" spcFirstLastPara="1" rIns="45700" wrap="square" tIns="45700">
            <a:noAutofit/>
          </a:bodyPr>
          <a:lstStyle>
            <a:lvl1pPr indent="-228600" lvl="0" marL="457200" algn="l">
              <a:lnSpc>
                <a:spcPct val="120000"/>
              </a:lnSpc>
              <a:spcBef>
                <a:spcPts val="1200"/>
              </a:spcBef>
              <a:spcAft>
                <a:spcPts val="0"/>
              </a:spcAft>
              <a:buClr>
                <a:srgbClr val="000000"/>
              </a:buClr>
              <a:buSzPts val="1800"/>
              <a:buNone/>
              <a:defRPr/>
            </a:lvl1pPr>
            <a:lvl2pPr indent="-228600" lvl="1" marL="914400" algn="l">
              <a:lnSpc>
                <a:spcPct val="120000"/>
              </a:lnSpc>
              <a:spcBef>
                <a:spcPts val="1200"/>
              </a:spcBef>
              <a:spcAft>
                <a:spcPts val="0"/>
              </a:spcAft>
              <a:buClr>
                <a:srgbClr val="000000"/>
              </a:buClr>
              <a:buSzPts val="1800"/>
              <a:buNone/>
              <a:defRPr/>
            </a:lvl2pPr>
            <a:lvl3pPr indent="-228600" lvl="2" marL="1371600" algn="l">
              <a:lnSpc>
                <a:spcPct val="120000"/>
              </a:lnSpc>
              <a:spcBef>
                <a:spcPts val="1200"/>
              </a:spcBef>
              <a:spcAft>
                <a:spcPts val="0"/>
              </a:spcAft>
              <a:buClr>
                <a:srgbClr val="000000"/>
              </a:buClr>
              <a:buSzPts val="1800"/>
              <a:buNone/>
              <a:defRPr/>
            </a:lvl3pPr>
            <a:lvl4pPr indent="-228600" lvl="3" marL="1828800" algn="l">
              <a:lnSpc>
                <a:spcPct val="120000"/>
              </a:lnSpc>
              <a:spcBef>
                <a:spcPts val="1200"/>
              </a:spcBef>
              <a:spcAft>
                <a:spcPts val="0"/>
              </a:spcAft>
              <a:buClr>
                <a:srgbClr val="000000"/>
              </a:buClr>
              <a:buSzPts val="1800"/>
              <a:buNone/>
              <a:defRPr/>
            </a:lvl4pPr>
            <a:lvl5pPr indent="-228600" lvl="4" marL="2286000" algn="l">
              <a:lnSpc>
                <a:spcPct val="120000"/>
              </a:lnSpc>
              <a:spcBef>
                <a:spcPts val="1200"/>
              </a:spcBef>
              <a:spcAft>
                <a:spcPts val="0"/>
              </a:spcAft>
              <a:buClr>
                <a:srgbClr val="000000"/>
              </a:buClr>
              <a:buSzPts val="1800"/>
              <a:buNone/>
              <a:defRPr/>
            </a:lvl5pPr>
            <a:lvl6pPr indent="-228600" lvl="5" marL="2743200" algn="l">
              <a:lnSpc>
                <a:spcPct val="120000"/>
              </a:lnSpc>
              <a:spcBef>
                <a:spcPts val="1200"/>
              </a:spcBef>
              <a:spcAft>
                <a:spcPts val="0"/>
              </a:spcAft>
              <a:buClr>
                <a:srgbClr val="000000"/>
              </a:buClr>
              <a:buSzPts val="1800"/>
              <a:buNone/>
              <a:defRPr/>
            </a:lvl6pPr>
            <a:lvl7pPr indent="-228600" lvl="6" marL="3200400" algn="l">
              <a:lnSpc>
                <a:spcPct val="120000"/>
              </a:lnSpc>
              <a:spcBef>
                <a:spcPts val="1200"/>
              </a:spcBef>
              <a:spcAft>
                <a:spcPts val="0"/>
              </a:spcAft>
              <a:buClr>
                <a:srgbClr val="000000"/>
              </a:buClr>
              <a:buSzPts val="1800"/>
              <a:buNone/>
              <a:defRPr/>
            </a:lvl7pPr>
            <a:lvl8pPr indent="-228600" lvl="7" marL="3657600" algn="l">
              <a:lnSpc>
                <a:spcPct val="120000"/>
              </a:lnSpc>
              <a:spcBef>
                <a:spcPts val="1200"/>
              </a:spcBef>
              <a:spcAft>
                <a:spcPts val="0"/>
              </a:spcAft>
              <a:buClr>
                <a:srgbClr val="000000"/>
              </a:buClr>
              <a:buSzPts val="1800"/>
              <a:buNone/>
              <a:defRPr/>
            </a:lvl8pPr>
            <a:lvl9pPr indent="-228600" lvl="8" marL="4114800" algn="l">
              <a:lnSpc>
                <a:spcPct val="120000"/>
              </a:lnSpc>
              <a:spcBef>
                <a:spcPts val="1200"/>
              </a:spcBef>
              <a:spcAft>
                <a:spcPts val="0"/>
              </a:spcAft>
              <a:buClr>
                <a:srgbClr val="000000"/>
              </a:buClr>
              <a:buSzPts val="18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W-1/2" showMasterSp="0">
  <p:cSld name="BW-1/2">
    <p:bg>
      <p:bgPr>
        <a:solidFill>
          <a:srgbClr val="FFFFFF"/>
        </a:solidFill>
      </p:bgPr>
    </p:bg>
    <p:spTree>
      <p:nvGrpSpPr>
        <p:cNvPr id="51" name="Shape 51"/>
        <p:cNvGrpSpPr/>
        <p:nvPr/>
      </p:nvGrpSpPr>
      <p:grpSpPr>
        <a:xfrm>
          <a:off x="0" y="0"/>
          <a:ext cx="0" cy="0"/>
          <a:chOff x="0" y="0"/>
          <a:chExt cx="0" cy="0"/>
        </a:xfrm>
      </p:grpSpPr>
      <p:sp>
        <p:nvSpPr>
          <p:cNvPr id="52" name="Google Shape;52;p33"/>
          <p:cNvSpPr/>
          <p:nvPr/>
        </p:nvSpPr>
        <p:spPr>
          <a:xfrm>
            <a:off x="12207040" y="-10280"/>
            <a:ext cx="12188026" cy="13736560"/>
          </a:xfrm>
          <a:prstGeom prst="rect">
            <a:avLst/>
          </a:prstGeom>
          <a:solidFill>
            <a:schemeClr val="accent2"/>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pic>
        <p:nvPicPr>
          <p:cNvPr descr="Image 0" id="53" name="Google Shape;53;p33"/>
          <p:cNvPicPr preferRelativeResize="0"/>
          <p:nvPr/>
        </p:nvPicPr>
        <p:blipFill rotWithShape="1">
          <a:blip r:embed="rId2">
            <a:alphaModFix/>
          </a:blip>
          <a:srcRect b="0" l="0" r="0" t="0"/>
          <a:stretch/>
        </p:blipFill>
        <p:spPr>
          <a:xfrm>
            <a:off x="1145698" y="12775706"/>
            <a:ext cx="469901" cy="469901"/>
          </a:xfrm>
          <a:prstGeom prst="rect">
            <a:avLst/>
          </a:prstGeom>
          <a:noFill/>
          <a:ln>
            <a:noFill/>
          </a:ln>
        </p:spPr>
      </p:pic>
      <p:sp>
        <p:nvSpPr>
          <p:cNvPr id="54" name="Google Shape;54;p33"/>
          <p:cNvSpPr/>
          <p:nvPr/>
        </p:nvSpPr>
        <p:spPr>
          <a:xfrm>
            <a:off x="23557327" y="13186736"/>
            <a:ext cx="127001" cy="130252"/>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Clr>
                <a:srgbClr val="FFFFFF"/>
              </a:buClr>
              <a:buSzPts val="1400"/>
              <a:buFont typeface="Inter"/>
              <a:buNone/>
            </a:pPr>
            <a:r>
              <a:t/>
            </a:r>
            <a:endParaRPr b="0" i="0" sz="1400" u="none" cap="none" strike="noStrike">
              <a:solidFill>
                <a:srgbClr val="FFFFFF"/>
              </a:solidFill>
              <a:latin typeface="Inter"/>
              <a:ea typeface="Inter"/>
              <a:cs typeface="Inter"/>
              <a:sym typeface="Inter"/>
            </a:endParaRPr>
          </a:p>
        </p:txBody>
      </p:sp>
      <p:sp>
        <p:nvSpPr>
          <p:cNvPr id="55" name="Google Shape;55;p33"/>
          <p:cNvSpPr/>
          <p:nvPr/>
        </p:nvSpPr>
        <p:spPr>
          <a:xfrm>
            <a:off x="15753176" y="8602767"/>
            <a:ext cx="127001" cy="127001"/>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Clr>
                <a:srgbClr val="0D0409"/>
              </a:buClr>
              <a:buSzPts val="1400"/>
              <a:buFont typeface="Inter"/>
              <a:buNone/>
            </a:pPr>
            <a:r>
              <a:t/>
            </a:r>
            <a:endParaRPr b="0" i="0" sz="1400" u="none" cap="none" strike="noStrike">
              <a:solidFill>
                <a:srgbClr val="0D0409"/>
              </a:solidFill>
              <a:latin typeface="Inter"/>
              <a:ea typeface="Inter"/>
              <a:cs typeface="Inter"/>
              <a:sym typeface="Inter"/>
            </a:endParaRPr>
          </a:p>
        </p:txBody>
      </p:sp>
      <p:sp>
        <p:nvSpPr>
          <p:cNvPr id="56" name="Google Shape;56;p33"/>
          <p:cNvSpPr txBox="1"/>
          <p:nvPr>
            <p:ph idx="1" type="body"/>
          </p:nvPr>
        </p:nvSpPr>
        <p:spPr>
          <a:xfrm>
            <a:off x="2144009" y="12859896"/>
            <a:ext cx="20276448" cy="301522"/>
          </a:xfrm>
          <a:prstGeom prst="rect">
            <a:avLst/>
          </a:prstGeom>
          <a:noFill/>
          <a:ln>
            <a:noFill/>
          </a:ln>
        </p:spPr>
        <p:txBody>
          <a:bodyPr anchorCtr="0" anchor="ctr" bIns="45700" lIns="45700" spcFirstLastPara="1" rIns="45700" wrap="square" tIns="45700">
            <a:spAutoFit/>
          </a:bodyPr>
          <a:lstStyle>
            <a:lvl1pPr indent="-228600" lvl="0" marL="457200" algn="l">
              <a:lnSpc>
                <a:spcPct val="50000"/>
              </a:lnSpc>
              <a:spcBef>
                <a:spcPts val="0"/>
              </a:spcBef>
              <a:spcAft>
                <a:spcPts val="0"/>
              </a:spcAft>
              <a:buClr>
                <a:srgbClr val="131313"/>
              </a:buClr>
              <a:buSzPts val="1800"/>
              <a:buFont typeface="Inter"/>
              <a:buNone/>
              <a:defRPr baseline="-25000" sz="1800" cap="none">
                <a:solidFill>
                  <a:srgbClr val="131313"/>
                </a:solidFill>
              </a:defRPr>
            </a:lvl1pPr>
            <a:lvl2pPr indent="-228600" lvl="1" marL="914400" algn="l">
              <a:lnSpc>
                <a:spcPct val="120000"/>
              </a:lnSpc>
              <a:spcBef>
                <a:spcPts val="1200"/>
              </a:spcBef>
              <a:spcAft>
                <a:spcPts val="0"/>
              </a:spcAft>
              <a:buClr>
                <a:srgbClr val="000000"/>
              </a:buClr>
              <a:buSzPts val="1800"/>
              <a:buNone/>
              <a:defRPr/>
            </a:lvl2pPr>
            <a:lvl3pPr indent="-228600" lvl="2" marL="1371600" algn="l">
              <a:lnSpc>
                <a:spcPct val="120000"/>
              </a:lnSpc>
              <a:spcBef>
                <a:spcPts val="1200"/>
              </a:spcBef>
              <a:spcAft>
                <a:spcPts val="0"/>
              </a:spcAft>
              <a:buClr>
                <a:srgbClr val="000000"/>
              </a:buClr>
              <a:buSzPts val="1800"/>
              <a:buNone/>
              <a:defRPr/>
            </a:lvl3pPr>
            <a:lvl4pPr indent="-228600" lvl="3" marL="1828800" algn="l">
              <a:lnSpc>
                <a:spcPct val="120000"/>
              </a:lnSpc>
              <a:spcBef>
                <a:spcPts val="1200"/>
              </a:spcBef>
              <a:spcAft>
                <a:spcPts val="0"/>
              </a:spcAft>
              <a:buClr>
                <a:srgbClr val="000000"/>
              </a:buClr>
              <a:buSzPts val="1800"/>
              <a:buNone/>
              <a:defRPr/>
            </a:lvl4pPr>
            <a:lvl5pPr indent="-228600" lvl="4" marL="2286000" algn="l">
              <a:lnSpc>
                <a:spcPct val="120000"/>
              </a:lnSpc>
              <a:spcBef>
                <a:spcPts val="1200"/>
              </a:spcBef>
              <a:spcAft>
                <a:spcPts val="0"/>
              </a:spcAft>
              <a:buClr>
                <a:srgbClr val="000000"/>
              </a:buClr>
              <a:buSzPts val="1800"/>
              <a:buNone/>
              <a:defRPr/>
            </a:lvl5pPr>
            <a:lvl6pPr indent="-228600" lvl="5" marL="2743200" algn="l">
              <a:lnSpc>
                <a:spcPct val="120000"/>
              </a:lnSpc>
              <a:spcBef>
                <a:spcPts val="1200"/>
              </a:spcBef>
              <a:spcAft>
                <a:spcPts val="0"/>
              </a:spcAft>
              <a:buClr>
                <a:srgbClr val="000000"/>
              </a:buClr>
              <a:buSzPts val="1800"/>
              <a:buNone/>
              <a:defRPr/>
            </a:lvl6pPr>
            <a:lvl7pPr indent="-228600" lvl="6" marL="3200400" algn="l">
              <a:lnSpc>
                <a:spcPct val="120000"/>
              </a:lnSpc>
              <a:spcBef>
                <a:spcPts val="1200"/>
              </a:spcBef>
              <a:spcAft>
                <a:spcPts val="0"/>
              </a:spcAft>
              <a:buClr>
                <a:srgbClr val="000000"/>
              </a:buClr>
              <a:buSzPts val="1800"/>
              <a:buNone/>
              <a:defRPr/>
            </a:lvl7pPr>
            <a:lvl8pPr indent="-228600" lvl="7" marL="3657600" algn="l">
              <a:lnSpc>
                <a:spcPct val="120000"/>
              </a:lnSpc>
              <a:spcBef>
                <a:spcPts val="1200"/>
              </a:spcBef>
              <a:spcAft>
                <a:spcPts val="0"/>
              </a:spcAft>
              <a:buClr>
                <a:srgbClr val="000000"/>
              </a:buClr>
              <a:buSzPts val="1800"/>
              <a:buNone/>
              <a:defRPr/>
            </a:lvl8pPr>
            <a:lvl9pPr indent="-228600" lvl="8" marL="4114800" algn="l">
              <a:lnSpc>
                <a:spcPct val="120000"/>
              </a:lnSpc>
              <a:spcBef>
                <a:spcPts val="1200"/>
              </a:spcBef>
              <a:spcAft>
                <a:spcPts val="0"/>
              </a:spcAft>
              <a:buClr>
                <a:srgbClr val="000000"/>
              </a:buClr>
              <a:buSzPts val="1800"/>
              <a:buNone/>
              <a:defRPr/>
            </a:lvl9pPr>
          </a:lstStyle>
          <a:p/>
        </p:txBody>
      </p:sp>
      <p:sp>
        <p:nvSpPr>
          <p:cNvPr id="57" name="Google Shape;57;p33"/>
          <p:cNvSpPr txBox="1"/>
          <p:nvPr>
            <p:ph idx="12" type="sldNum"/>
          </p:nvPr>
        </p:nvSpPr>
        <p:spPr>
          <a:xfrm>
            <a:off x="22263100" y="12792756"/>
            <a:ext cx="825500" cy="358141"/>
          </a:xfrm>
          <a:prstGeom prst="rect">
            <a:avLst/>
          </a:prstGeom>
          <a:noFill/>
          <a:ln>
            <a:noFill/>
          </a:ln>
        </p:spPr>
        <p:txBody>
          <a:bodyPr anchorCtr="0" anchor="ctr" bIns="45700" lIns="45700" spcFirstLastPara="1" rIns="45700" wrap="square" tIns="45700">
            <a:spAutoFit/>
          </a:bodyPr>
          <a:lstStyle>
            <a:lvl1pPr indent="0" lvl="0" marL="0" marR="0" algn="r">
              <a:lnSpc>
                <a:spcPct val="100000"/>
              </a:lnSpc>
              <a:spcBef>
                <a:spcPts val="0"/>
              </a:spcBef>
              <a:spcAft>
                <a:spcPts val="0"/>
              </a:spcAft>
              <a:buClr>
                <a:srgbClr val="FFFFFF"/>
              </a:buClr>
              <a:buSzPts val="1800"/>
              <a:buFont typeface="Inter"/>
              <a:buNone/>
              <a:defRPr sz="1800">
                <a:solidFill>
                  <a:srgbClr val="FFFFFF"/>
                </a:solidFill>
                <a:latin typeface="Inter"/>
                <a:ea typeface="Inter"/>
                <a:cs typeface="Inter"/>
                <a:sym typeface="Inter"/>
              </a:defRPr>
            </a:lvl1pPr>
            <a:lvl2pPr indent="0" lvl="1" marL="0" marR="0" algn="r">
              <a:lnSpc>
                <a:spcPct val="100000"/>
              </a:lnSpc>
              <a:spcBef>
                <a:spcPts val="0"/>
              </a:spcBef>
              <a:spcAft>
                <a:spcPts val="0"/>
              </a:spcAft>
              <a:buClr>
                <a:srgbClr val="FFFFFF"/>
              </a:buClr>
              <a:buSzPts val="1800"/>
              <a:buFont typeface="Inter"/>
              <a:buNone/>
              <a:defRPr sz="1800">
                <a:solidFill>
                  <a:srgbClr val="FFFFFF"/>
                </a:solidFill>
                <a:latin typeface="Inter"/>
                <a:ea typeface="Inter"/>
                <a:cs typeface="Inter"/>
                <a:sym typeface="Inter"/>
              </a:defRPr>
            </a:lvl2pPr>
            <a:lvl3pPr indent="0" lvl="2" marL="0" marR="0" algn="r">
              <a:lnSpc>
                <a:spcPct val="100000"/>
              </a:lnSpc>
              <a:spcBef>
                <a:spcPts val="0"/>
              </a:spcBef>
              <a:spcAft>
                <a:spcPts val="0"/>
              </a:spcAft>
              <a:buClr>
                <a:srgbClr val="FFFFFF"/>
              </a:buClr>
              <a:buSzPts val="1800"/>
              <a:buFont typeface="Inter"/>
              <a:buNone/>
              <a:defRPr sz="1800">
                <a:solidFill>
                  <a:srgbClr val="FFFFFF"/>
                </a:solidFill>
                <a:latin typeface="Inter"/>
                <a:ea typeface="Inter"/>
                <a:cs typeface="Inter"/>
                <a:sym typeface="Inter"/>
              </a:defRPr>
            </a:lvl3pPr>
            <a:lvl4pPr indent="0" lvl="3" marL="0" marR="0" algn="r">
              <a:lnSpc>
                <a:spcPct val="100000"/>
              </a:lnSpc>
              <a:spcBef>
                <a:spcPts val="0"/>
              </a:spcBef>
              <a:spcAft>
                <a:spcPts val="0"/>
              </a:spcAft>
              <a:buClr>
                <a:srgbClr val="FFFFFF"/>
              </a:buClr>
              <a:buSzPts val="1800"/>
              <a:buFont typeface="Inter"/>
              <a:buNone/>
              <a:defRPr sz="1800">
                <a:solidFill>
                  <a:srgbClr val="FFFFFF"/>
                </a:solidFill>
                <a:latin typeface="Inter"/>
                <a:ea typeface="Inter"/>
                <a:cs typeface="Inter"/>
                <a:sym typeface="Inter"/>
              </a:defRPr>
            </a:lvl4pPr>
            <a:lvl5pPr indent="0" lvl="4" marL="0" marR="0" algn="r">
              <a:lnSpc>
                <a:spcPct val="100000"/>
              </a:lnSpc>
              <a:spcBef>
                <a:spcPts val="0"/>
              </a:spcBef>
              <a:spcAft>
                <a:spcPts val="0"/>
              </a:spcAft>
              <a:buClr>
                <a:srgbClr val="FFFFFF"/>
              </a:buClr>
              <a:buSzPts val="1800"/>
              <a:buFont typeface="Inter"/>
              <a:buNone/>
              <a:defRPr sz="1800">
                <a:solidFill>
                  <a:srgbClr val="FFFFFF"/>
                </a:solidFill>
                <a:latin typeface="Inter"/>
                <a:ea typeface="Inter"/>
                <a:cs typeface="Inter"/>
                <a:sym typeface="Inter"/>
              </a:defRPr>
            </a:lvl5pPr>
            <a:lvl6pPr indent="0" lvl="5" marL="0" marR="0" algn="r">
              <a:lnSpc>
                <a:spcPct val="100000"/>
              </a:lnSpc>
              <a:spcBef>
                <a:spcPts val="0"/>
              </a:spcBef>
              <a:spcAft>
                <a:spcPts val="0"/>
              </a:spcAft>
              <a:buClr>
                <a:srgbClr val="FFFFFF"/>
              </a:buClr>
              <a:buSzPts val="1800"/>
              <a:buFont typeface="Inter"/>
              <a:buNone/>
              <a:defRPr sz="1800">
                <a:solidFill>
                  <a:srgbClr val="FFFFFF"/>
                </a:solidFill>
                <a:latin typeface="Inter"/>
                <a:ea typeface="Inter"/>
                <a:cs typeface="Inter"/>
                <a:sym typeface="Inter"/>
              </a:defRPr>
            </a:lvl6pPr>
            <a:lvl7pPr indent="0" lvl="6" marL="0" marR="0" algn="r">
              <a:lnSpc>
                <a:spcPct val="100000"/>
              </a:lnSpc>
              <a:spcBef>
                <a:spcPts val="0"/>
              </a:spcBef>
              <a:spcAft>
                <a:spcPts val="0"/>
              </a:spcAft>
              <a:buClr>
                <a:srgbClr val="FFFFFF"/>
              </a:buClr>
              <a:buSzPts val="1800"/>
              <a:buFont typeface="Inter"/>
              <a:buNone/>
              <a:defRPr sz="1800">
                <a:solidFill>
                  <a:srgbClr val="FFFFFF"/>
                </a:solidFill>
                <a:latin typeface="Inter"/>
                <a:ea typeface="Inter"/>
                <a:cs typeface="Inter"/>
                <a:sym typeface="Inter"/>
              </a:defRPr>
            </a:lvl7pPr>
            <a:lvl8pPr indent="0" lvl="7" marL="0" marR="0" algn="r">
              <a:lnSpc>
                <a:spcPct val="100000"/>
              </a:lnSpc>
              <a:spcBef>
                <a:spcPts val="0"/>
              </a:spcBef>
              <a:spcAft>
                <a:spcPts val="0"/>
              </a:spcAft>
              <a:buClr>
                <a:srgbClr val="FFFFFF"/>
              </a:buClr>
              <a:buSzPts val="1800"/>
              <a:buFont typeface="Inter"/>
              <a:buNone/>
              <a:defRPr sz="1800">
                <a:solidFill>
                  <a:srgbClr val="FFFFFF"/>
                </a:solidFill>
                <a:latin typeface="Inter"/>
                <a:ea typeface="Inter"/>
                <a:cs typeface="Inter"/>
                <a:sym typeface="Inter"/>
              </a:defRPr>
            </a:lvl8pPr>
            <a:lvl9pPr indent="0" lvl="8" marL="0" marR="0" algn="r">
              <a:lnSpc>
                <a:spcPct val="100000"/>
              </a:lnSpc>
              <a:spcBef>
                <a:spcPts val="0"/>
              </a:spcBef>
              <a:spcAft>
                <a:spcPts val="0"/>
              </a:spcAft>
              <a:buClr>
                <a:srgbClr val="FFFFFF"/>
              </a:buClr>
              <a:buSzPts val="1800"/>
              <a:buFont typeface="Inter"/>
              <a:buNone/>
              <a:defRPr sz="1800">
                <a:solidFill>
                  <a:srgbClr val="FFFFFF"/>
                </a:solidFill>
                <a:latin typeface="Inter"/>
                <a:ea typeface="Inter"/>
                <a:cs typeface="Inter"/>
                <a:sym typeface="Inter"/>
              </a:defRPr>
            </a:lvl9pPr>
          </a:lstStyle>
          <a:p>
            <a:pPr indent="0" lvl="0" marL="0" rtl="0" algn="r">
              <a:spcBef>
                <a:spcPts val="0"/>
              </a:spcBef>
              <a:spcAft>
                <a:spcPts val="0"/>
              </a:spcAft>
              <a:buNone/>
            </a:pPr>
            <a:fld id="{00000000-1234-1234-1234-123412341234}" type="slidenum">
              <a:rPr lang="en-US"/>
              <a:t>‹#›</a:t>
            </a:fld>
            <a:endParaRPr sz="1200">
              <a:solidFill>
                <a:srgbClr val="000000"/>
              </a:solidFill>
              <a:latin typeface="Arial"/>
              <a:ea typeface="Arial"/>
              <a:cs typeface="Arial"/>
              <a:sym typeface="Arial"/>
            </a:endParaRPr>
          </a:p>
        </p:txBody>
      </p:sp>
      <p:sp>
        <p:nvSpPr>
          <p:cNvPr id="58" name="Google Shape;58;p33"/>
          <p:cNvSpPr txBox="1"/>
          <p:nvPr>
            <p:ph type="title"/>
          </p:nvPr>
        </p:nvSpPr>
        <p:spPr>
          <a:xfrm>
            <a:off x="1143000" y="952500"/>
            <a:ext cx="7360546" cy="1592421"/>
          </a:xfrm>
          <a:prstGeom prst="rect">
            <a:avLst/>
          </a:prstGeom>
          <a:noFill/>
          <a:ln>
            <a:noFill/>
          </a:ln>
        </p:spPr>
        <p:txBody>
          <a:bodyPr anchorCtr="0" anchor="t" bIns="45700" lIns="45700" spcFirstLastPara="1" rIns="45700" wrap="square" tIns="45700">
            <a:noAutofit/>
          </a:bodyPr>
          <a:lstStyle>
            <a:lvl1pPr lvl="0" algn="l">
              <a:lnSpc>
                <a:spcPct val="100000"/>
              </a:lnSpc>
              <a:spcBef>
                <a:spcPts val="0"/>
              </a:spcBef>
              <a:spcAft>
                <a:spcPts val="0"/>
              </a:spcAft>
              <a:buClr>
                <a:srgbClr val="000000"/>
              </a:buClr>
              <a:buSzPts val="9000"/>
              <a:buFont typeface="Inter"/>
              <a:buNone/>
              <a:defRPr sz="9000">
                <a:latin typeface="Inter"/>
                <a:ea typeface="Inter"/>
                <a:cs typeface="Inter"/>
                <a:sym typeface="Inter"/>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p:txBody>
      </p:sp>
      <p:sp>
        <p:nvSpPr>
          <p:cNvPr id="59" name="Google Shape;59;p33"/>
          <p:cNvSpPr txBox="1"/>
          <p:nvPr>
            <p:ph idx="2" type="body"/>
          </p:nvPr>
        </p:nvSpPr>
        <p:spPr>
          <a:xfrm>
            <a:off x="1309433" y="3027467"/>
            <a:ext cx="6172380" cy="4332279"/>
          </a:xfrm>
          <a:prstGeom prst="rect">
            <a:avLst/>
          </a:prstGeom>
          <a:noFill/>
          <a:ln>
            <a:noFill/>
          </a:ln>
        </p:spPr>
        <p:txBody>
          <a:bodyPr anchorCtr="0" anchor="t" bIns="45700" lIns="45700" spcFirstLastPara="1" rIns="45700" wrap="square" tIns="45700">
            <a:noAutofit/>
          </a:bodyPr>
          <a:lstStyle>
            <a:lvl1pPr indent="-228600" lvl="0" marL="457200" algn="l">
              <a:lnSpc>
                <a:spcPct val="120000"/>
              </a:lnSpc>
              <a:spcBef>
                <a:spcPts val="1200"/>
              </a:spcBef>
              <a:spcAft>
                <a:spcPts val="0"/>
              </a:spcAft>
              <a:buClr>
                <a:srgbClr val="000000"/>
              </a:buClr>
              <a:buSzPts val="1800"/>
              <a:buNone/>
              <a:defRPr/>
            </a:lvl1pPr>
            <a:lvl2pPr indent="-228600" lvl="1" marL="914400" algn="l">
              <a:lnSpc>
                <a:spcPct val="120000"/>
              </a:lnSpc>
              <a:spcBef>
                <a:spcPts val="1200"/>
              </a:spcBef>
              <a:spcAft>
                <a:spcPts val="0"/>
              </a:spcAft>
              <a:buClr>
                <a:srgbClr val="000000"/>
              </a:buClr>
              <a:buSzPts val="1800"/>
              <a:buNone/>
              <a:defRPr/>
            </a:lvl2pPr>
            <a:lvl3pPr indent="-228600" lvl="2" marL="1371600" algn="l">
              <a:lnSpc>
                <a:spcPct val="120000"/>
              </a:lnSpc>
              <a:spcBef>
                <a:spcPts val="1200"/>
              </a:spcBef>
              <a:spcAft>
                <a:spcPts val="0"/>
              </a:spcAft>
              <a:buClr>
                <a:srgbClr val="000000"/>
              </a:buClr>
              <a:buSzPts val="1800"/>
              <a:buNone/>
              <a:defRPr/>
            </a:lvl3pPr>
            <a:lvl4pPr indent="-228600" lvl="3" marL="1828800" algn="l">
              <a:lnSpc>
                <a:spcPct val="120000"/>
              </a:lnSpc>
              <a:spcBef>
                <a:spcPts val="1200"/>
              </a:spcBef>
              <a:spcAft>
                <a:spcPts val="0"/>
              </a:spcAft>
              <a:buClr>
                <a:srgbClr val="000000"/>
              </a:buClr>
              <a:buSzPts val="1800"/>
              <a:buNone/>
              <a:defRPr/>
            </a:lvl4pPr>
            <a:lvl5pPr indent="-228600" lvl="4" marL="2286000" algn="l">
              <a:lnSpc>
                <a:spcPct val="120000"/>
              </a:lnSpc>
              <a:spcBef>
                <a:spcPts val="1200"/>
              </a:spcBef>
              <a:spcAft>
                <a:spcPts val="0"/>
              </a:spcAft>
              <a:buClr>
                <a:srgbClr val="000000"/>
              </a:buClr>
              <a:buSzPts val="1800"/>
              <a:buNone/>
              <a:defRPr/>
            </a:lvl5pPr>
            <a:lvl6pPr indent="-228600" lvl="5" marL="2743200" algn="l">
              <a:lnSpc>
                <a:spcPct val="120000"/>
              </a:lnSpc>
              <a:spcBef>
                <a:spcPts val="1200"/>
              </a:spcBef>
              <a:spcAft>
                <a:spcPts val="0"/>
              </a:spcAft>
              <a:buClr>
                <a:srgbClr val="000000"/>
              </a:buClr>
              <a:buSzPts val="1800"/>
              <a:buNone/>
              <a:defRPr/>
            </a:lvl6pPr>
            <a:lvl7pPr indent="-228600" lvl="6" marL="3200400" algn="l">
              <a:lnSpc>
                <a:spcPct val="120000"/>
              </a:lnSpc>
              <a:spcBef>
                <a:spcPts val="1200"/>
              </a:spcBef>
              <a:spcAft>
                <a:spcPts val="0"/>
              </a:spcAft>
              <a:buClr>
                <a:srgbClr val="000000"/>
              </a:buClr>
              <a:buSzPts val="1800"/>
              <a:buNone/>
              <a:defRPr/>
            </a:lvl7pPr>
            <a:lvl8pPr indent="-228600" lvl="7" marL="3657600" algn="l">
              <a:lnSpc>
                <a:spcPct val="120000"/>
              </a:lnSpc>
              <a:spcBef>
                <a:spcPts val="1200"/>
              </a:spcBef>
              <a:spcAft>
                <a:spcPts val="0"/>
              </a:spcAft>
              <a:buClr>
                <a:srgbClr val="000000"/>
              </a:buClr>
              <a:buSzPts val="1800"/>
              <a:buNone/>
              <a:defRPr/>
            </a:lvl8pPr>
            <a:lvl9pPr indent="-228600" lvl="8" marL="4114800" algn="l">
              <a:lnSpc>
                <a:spcPct val="120000"/>
              </a:lnSpc>
              <a:spcBef>
                <a:spcPts val="1200"/>
              </a:spcBef>
              <a:spcAft>
                <a:spcPts val="0"/>
              </a:spcAft>
              <a:buClr>
                <a:srgbClr val="000000"/>
              </a:buClr>
              <a:buSzPts val="1800"/>
              <a:buN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RK-CONTENT-WORLD" showMasterSp="0">
  <p:cSld name="DARK-CONTENT-WORLD">
    <p:spTree>
      <p:nvGrpSpPr>
        <p:cNvPr id="60" name="Shape 60"/>
        <p:cNvGrpSpPr/>
        <p:nvPr/>
      </p:nvGrpSpPr>
      <p:grpSpPr>
        <a:xfrm>
          <a:off x="0" y="0"/>
          <a:ext cx="0" cy="0"/>
          <a:chOff x="0" y="0"/>
          <a:chExt cx="0" cy="0"/>
        </a:xfrm>
      </p:grpSpPr>
      <p:pic>
        <p:nvPicPr>
          <p:cNvPr descr="world.png" id="61" name="Google Shape;61;p34"/>
          <p:cNvPicPr preferRelativeResize="0"/>
          <p:nvPr/>
        </p:nvPicPr>
        <p:blipFill rotWithShape="1">
          <a:blip r:embed="rId2">
            <a:alphaModFix/>
          </a:blip>
          <a:srcRect b="0" l="0" r="0" t="0"/>
          <a:stretch/>
        </p:blipFill>
        <p:spPr>
          <a:xfrm>
            <a:off x="-602097" y="3972347"/>
            <a:ext cx="13576301" cy="13589001"/>
          </a:xfrm>
          <a:prstGeom prst="rect">
            <a:avLst/>
          </a:prstGeom>
          <a:noFill/>
          <a:ln>
            <a:noFill/>
          </a:ln>
        </p:spPr>
      </p:pic>
      <p:pic>
        <p:nvPicPr>
          <p:cNvPr descr="Image 0" id="62" name="Google Shape;62;p34"/>
          <p:cNvPicPr preferRelativeResize="0"/>
          <p:nvPr/>
        </p:nvPicPr>
        <p:blipFill rotWithShape="1">
          <a:blip r:embed="rId3">
            <a:alphaModFix/>
          </a:blip>
          <a:srcRect b="0" l="0" r="0" t="0"/>
          <a:stretch/>
        </p:blipFill>
        <p:spPr>
          <a:xfrm>
            <a:off x="1143000" y="12773007"/>
            <a:ext cx="475298" cy="475299"/>
          </a:xfrm>
          <a:prstGeom prst="rect">
            <a:avLst/>
          </a:prstGeom>
          <a:noFill/>
          <a:ln>
            <a:noFill/>
          </a:ln>
        </p:spPr>
      </p:pic>
      <p:sp>
        <p:nvSpPr>
          <p:cNvPr id="63" name="Google Shape;63;p34"/>
          <p:cNvSpPr txBox="1"/>
          <p:nvPr>
            <p:ph idx="1" type="body"/>
          </p:nvPr>
        </p:nvSpPr>
        <p:spPr>
          <a:xfrm>
            <a:off x="2144009" y="12859896"/>
            <a:ext cx="20276448" cy="301522"/>
          </a:xfrm>
          <a:prstGeom prst="rect">
            <a:avLst/>
          </a:prstGeom>
          <a:noFill/>
          <a:ln>
            <a:noFill/>
          </a:ln>
        </p:spPr>
        <p:txBody>
          <a:bodyPr anchorCtr="0" anchor="ctr" bIns="45700" lIns="45700" spcFirstLastPara="1" rIns="45700" wrap="square" tIns="45700">
            <a:spAutoFit/>
          </a:bodyPr>
          <a:lstStyle>
            <a:lvl1pPr indent="-228600" lvl="0" marL="457200" algn="l">
              <a:lnSpc>
                <a:spcPct val="50000"/>
              </a:lnSpc>
              <a:spcBef>
                <a:spcPts val="0"/>
              </a:spcBef>
              <a:spcAft>
                <a:spcPts val="0"/>
              </a:spcAft>
              <a:buClr>
                <a:srgbClr val="FDFDFD"/>
              </a:buClr>
              <a:buSzPts val="1800"/>
              <a:buFont typeface="Inter"/>
              <a:buNone/>
              <a:defRPr baseline="-25000" sz="1800" cap="none">
                <a:solidFill>
                  <a:srgbClr val="FDFDFD"/>
                </a:solidFill>
              </a:defRPr>
            </a:lvl1pPr>
            <a:lvl2pPr indent="-228600" lvl="1" marL="914400" algn="l">
              <a:lnSpc>
                <a:spcPct val="120000"/>
              </a:lnSpc>
              <a:spcBef>
                <a:spcPts val="1200"/>
              </a:spcBef>
              <a:spcAft>
                <a:spcPts val="0"/>
              </a:spcAft>
              <a:buClr>
                <a:srgbClr val="000000"/>
              </a:buClr>
              <a:buSzPts val="1800"/>
              <a:buNone/>
              <a:defRPr/>
            </a:lvl2pPr>
            <a:lvl3pPr indent="-228600" lvl="2" marL="1371600" algn="l">
              <a:lnSpc>
                <a:spcPct val="120000"/>
              </a:lnSpc>
              <a:spcBef>
                <a:spcPts val="1200"/>
              </a:spcBef>
              <a:spcAft>
                <a:spcPts val="0"/>
              </a:spcAft>
              <a:buClr>
                <a:srgbClr val="000000"/>
              </a:buClr>
              <a:buSzPts val="1800"/>
              <a:buNone/>
              <a:defRPr/>
            </a:lvl3pPr>
            <a:lvl4pPr indent="-228600" lvl="3" marL="1828800" algn="l">
              <a:lnSpc>
                <a:spcPct val="120000"/>
              </a:lnSpc>
              <a:spcBef>
                <a:spcPts val="1200"/>
              </a:spcBef>
              <a:spcAft>
                <a:spcPts val="0"/>
              </a:spcAft>
              <a:buClr>
                <a:srgbClr val="000000"/>
              </a:buClr>
              <a:buSzPts val="1800"/>
              <a:buNone/>
              <a:defRPr/>
            </a:lvl4pPr>
            <a:lvl5pPr indent="-228600" lvl="4" marL="2286000" algn="l">
              <a:lnSpc>
                <a:spcPct val="120000"/>
              </a:lnSpc>
              <a:spcBef>
                <a:spcPts val="1200"/>
              </a:spcBef>
              <a:spcAft>
                <a:spcPts val="0"/>
              </a:spcAft>
              <a:buClr>
                <a:srgbClr val="000000"/>
              </a:buClr>
              <a:buSzPts val="1800"/>
              <a:buNone/>
              <a:defRPr/>
            </a:lvl5pPr>
            <a:lvl6pPr indent="-228600" lvl="5" marL="2743200" algn="l">
              <a:lnSpc>
                <a:spcPct val="120000"/>
              </a:lnSpc>
              <a:spcBef>
                <a:spcPts val="1200"/>
              </a:spcBef>
              <a:spcAft>
                <a:spcPts val="0"/>
              </a:spcAft>
              <a:buClr>
                <a:srgbClr val="000000"/>
              </a:buClr>
              <a:buSzPts val="1800"/>
              <a:buNone/>
              <a:defRPr/>
            </a:lvl6pPr>
            <a:lvl7pPr indent="-228600" lvl="6" marL="3200400" algn="l">
              <a:lnSpc>
                <a:spcPct val="120000"/>
              </a:lnSpc>
              <a:spcBef>
                <a:spcPts val="1200"/>
              </a:spcBef>
              <a:spcAft>
                <a:spcPts val="0"/>
              </a:spcAft>
              <a:buClr>
                <a:srgbClr val="000000"/>
              </a:buClr>
              <a:buSzPts val="1800"/>
              <a:buNone/>
              <a:defRPr/>
            </a:lvl7pPr>
            <a:lvl8pPr indent="-228600" lvl="7" marL="3657600" algn="l">
              <a:lnSpc>
                <a:spcPct val="120000"/>
              </a:lnSpc>
              <a:spcBef>
                <a:spcPts val="1200"/>
              </a:spcBef>
              <a:spcAft>
                <a:spcPts val="0"/>
              </a:spcAft>
              <a:buClr>
                <a:srgbClr val="000000"/>
              </a:buClr>
              <a:buSzPts val="1800"/>
              <a:buNone/>
              <a:defRPr/>
            </a:lvl8pPr>
            <a:lvl9pPr indent="-228600" lvl="8" marL="4114800" algn="l">
              <a:lnSpc>
                <a:spcPct val="120000"/>
              </a:lnSpc>
              <a:spcBef>
                <a:spcPts val="1200"/>
              </a:spcBef>
              <a:spcAft>
                <a:spcPts val="0"/>
              </a:spcAft>
              <a:buClr>
                <a:srgbClr val="000000"/>
              </a:buClr>
              <a:buSzPts val="1800"/>
              <a:buNone/>
              <a:defRPr/>
            </a:lvl9pPr>
          </a:lstStyle>
          <a:p/>
        </p:txBody>
      </p:sp>
      <p:sp>
        <p:nvSpPr>
          <p:cNvPr id="64" name="Google Shape;64;p34"/>
          <p:cNvSpPr txBox="1"/>
          <p:nvPr>
            <p:ph idx="12" type="sldNum"/>
          </p:nvPr>
        </p:nvSpPr>
        <p:spPr>
          <a:xfrm>
            <a:off x="22269232" y="12837937"/>
            <a:ext cx="824269" cy="345441"/>
          </a:xfrm>
          <a:prstGeom prst="rect">
            <a:avLst/>
          </a:prstGeom>
          <a:noFill/>
          <a:ln>
            <a:noFill/>
          </a:ln>
        </p:spPr>
        <p:txBody>
          <a:bodyPr anchorCtr="0" anchor="ctr" bIns="45700" lIns="45700" spcFirstLastPara="1" rIns="45700" wrap="square" tIns="45700">
            <a:spAutoFit/>
          </a:bodyPr>
          <a:lstStyle>
            <a:lvl1pPr indent="0" lvl="0" marL="0" marR="0" algn="r">
              <a:lnSpc>
                <a:spcPct val="100000"/>
              </a:lnSpc>
              <a:spcBef>
                <a:spcPts val="0"/>
              </a:spcBef>
              <a:spcAft>
                <a:spcPts val="0"/>
              </a:spcAft>
              <a:buClr>
                <a:srgbClr val="FFFFFF"/>
              </a:buClr>
              <a:buSzPts val="1600"/>
              <a:buFont typeface="Inter"/>
              <a:buNone/>
              <a:defRPr sz="1600">
                <a:solidFill>
                  <a:srgbClr val="FFFFFF"/>
                </a:solidFill>
                <a:latin typeface="Inter"/>
                <a:ea typeface="Inter"/>
                <a:cs typeface="Inter"/>
                <a:sym typeface="Inter"/>
              </a:defRPr>
            </a:lvl1pPr>
            <a:lvl2pPr indent="0" lvl="1" marL="0" marR="0" algn="r">
              <a:lnSpc>
                <a:spcPct val="100000"/>
              </a:lnSpc>
              <a:spcBef>
                <a:spcPts val="0"/>
              </a:spcBef>
              <a:spcAft>
                <a:spcPts val="0"/>
              </a:spcAft>
              <a:buClr>
                <a:srgbClr val="FFFFFF"/>
              </a:buClr>
              <a:buSzPts val="1600"/>
              <a:buFont typeface="Inter"/>
              <a:buNone/>
              <a:defRPr sz="1600">
                <a:solidFill>
                  <a:srgbClr val="FFFFFF"/>
                </a:solidFill>
                <a:latin typeface="Inter"/>
                <a:ea typeface="Inter"/>
                <a:cs typeface="Inter"/>
                <a:sym typeface="Inter"/>
              </a:defRPr>
            </a:lvl2pPr>
            <a:lvl3pPr indent="0" lvl="2" marL="0" marR="0" algn="r">
              <a:lnSpc>
                <a:spcPct val="100000"/>
              </a:lnSpc>
              <a:spcBef>
                <a:spcPts val="0"/>
              </a:spcBef>
              <a:spcAft>
                <a:spcPts val="0"/>
              </a:spcAft>
              <a:buClr>
                <a:srgbClr val="FFFFFF"/>
              </a:buClr>
              <a:buSzPts val="1600"/>
              <a:buFont typeface="Inter"/>
              <a:buNone/>
              <a:defRPr sz="1600">
                <a:solidFill>
                  <a:srgbClr val="FFFFFF"/>
                </a:solidFill>
                <a:latin typeface="Inter"/>
                <a:ea typeface="Inter"/>
                <a:cs typeface="Inter"/>
                <a:sym typeface="Inter"/>
              </a:defRPr>
            </a:lvl3pPr>
            <a:lvl4pPr indent="0" lvl="3" marL="0" marR="0" algn="r">
              <a:lnSpc>
                <a:spcPct val="100000"/>
              </a:lnSpc>
              <a:spcBef>
                <a:spcPts val="0"/>
              </a:spcBef>
              <a:spcAft>
                <a:spcPts val="0"/>
              </a:spcAft>
              <a:buClr>
                <a:srgbClr val="FFFFFF"/>
              </a:buClr>
              <a:buSzPts val="1600"/>
              <a:buFont typeface="Inter"/>
              <a:buNone/>
              <a:defRPr sz="1600">
                <a:solidFill>
                  <a:srgbClr val="FFFFFF"/>
                </a:solidFill>
                <a:latin typeface="Inter"/>
                <a:ea typeface="Inter"/>
                <a:cs typeface="Inter"/>
                <a:sym typeface="Inter"/>
              </a:defRPr>
            </a:lvl4pPr>
            <a:lvl5pPr indent="0" lvl="4" marL="0" marR="0" algn="r">
              <a:lnSpc>
                <a:spcPct val="100000"/>
              </a:lnSpc>
              <a:spcBef>
                <a:spcPts val="0"/>
              </a:spcBef>
              <a:spcAft>
                <a:spcPts val="0"/>
              </a:spcAft>
              <a:buClr>
                <a:srgbClr val="FFFFFF"/>
              </a:buClr>
              <a:buSzPts val="1600"/>
              <a:buFont typeface="Inter"/>
              <a:buNone/>
              <a:defRPr sz="1600">
                <a:solidFill>
                  <a:srgbClr val="FFFFFF"/>
                </a:solidFill>
                <a:latin typeface="Inter"/>
                <a:ea typeface="Inter"/>
                <a:cs typeface="Inter"/>
                <a:sym typeface="Inter"/>
              </a:defRPr>
            </a:lvl5pPr>
            <a:lvl6pPr indent="0" lvl="5" marL="0" marR="0" algn="r">
              <a:lnSpc>
                <a:spcPct val="100000"/>
              </a:lnSpc>
              <a:spcBef>
                <a:spcPts val="0"/>
              </a:spcBef>
              <a:spcAft>
                <a:spcPts val="0"/>
              </a:spcAft>
              <a:buClr>
                <a:srgbClr val="FFFFFF"/>
              </a:buClr>
              <a:buSzPts val="1600"/>
              <a:buFont typeface="Inter"/>
              <a:buNone/>
              <a:defRPr sz="1600">
                <a:solidFill>
                  <a:srgbClr val="FFFFFF"/>
                </a:solidFill>
                <a:latin typeface="Inter"/>
                <a:ea typeface="Inter"/>
                <a:cs typeface="Inter"/>
                <a:sym typeface="Inter"/>
              </a:defRPr>
            </a:lvl6pPr>
            <a:lvl7pPr indent="0" lvl="6" marL="0" marR="0" algn="r">
              <a:lnSpc>
                <a:spcPct val="100000"/>
              </a:lnSpc>
              <a:spcBef>
                <a:spcPts val="0"/>
              </a:spcBef>
              <a:spcAft>
                <a:spcPts val="0"/>
              </a:spcAft>
              <a:buClr>
                <a:srgbClr val="FFFFFF"/>
              </a:buClr>
              <a:buSzPts val="1600"/>
              <a:buFont typeface="Inter"/>
              <a:buNone/>
              <a:defRPr sz="1600">
                <a:solidFill>
                  <a:srgbClr val="FFFFFF"/>
                </a:solidFill>
                <a:latin typeface="Inter"/>
                <a:ea typeface="Inter"/>
                <a:cs typeface="Inter"/>
                <a:sym typeface="Inter"/>
              </a:defRPr>
            </a:lvl7pPr>
            <a:lvl8pPr indent="0" lvl="7" marL="0" marR="0" algn="r">
              <a:lnSpc>
                <a:spcPct val="100000"/>
              </a:lnSpc>
              <a:spcBef>
                <a:spcPts val="0"/>
              </a:spcBef>
              <a:spcAft>
                <a:spcPts val="0"/>
              </a:spcAft>
              <a:buClr>
                <a:srgbClr val="FFFFFF"/>
              </a:buClr>
              <a:buSzPts val="1600"/>
              <a:buFont typeface="Inter"/>
              <a:buNone/>
              <a:defRPr sz="1600">
                <a:solidFill>
                  <a:srgbClr val="FFFFFF"/>
                </a:solidFill>
                <a:latin typeface="Inter"/>
                <a:ea typeface="Inter"/>
                <a:cs typeface="Inter"/>
                <a:sym typeface="Inter"/>
              </a:defRPr>
            </a:lvl8pPr>
            <a:lvl9pPr indent="0" lvl="8" marL="0" marR="0" algn="r">
              <a:lnSpc>
                <a:spcPct val="100000"/>
              </a:lnSpc>
              <a:spcBef>
                <a:spcPts val="0"/>
              </a:spcBef>
              <a:spcAft>
                <a:spcPts val="0"/>
              </a:spcAft>
              <a:buClr>
                <a:srgbClr val="FFFFFF"/>
              </a:buClr>
              <a:buSzPts val="1600"/>
              <a:buFont typeface="Inter"/>
              <a:buNone/>
              <a:defRPr sz="1600">
                <a:solidFill>
                  <a:srgbClr val="FFFFFF"/>
                </a:solidFill>
                <a:latin typeface="Inter"/>
                <a:ea typeface="Inter"/>
                <a:cs typeface="Inter"/>
                <a:sym typeface="Inter"/>
              </a:defRPr>
            </a:lvl9pPr>
          </a:lstStyle>
          <a:p>
            <a:pPr indent="0" lvl="0" marL="0" rtl="0" algn="r">
              <a:spcBef>
                <a:spcPts val="0"/>
              </a:spcBef>
              <a:spcAft>
                <a:spcPts val="0"/>
              </a:spcAft>
              <a:buNone/>
            </a:pPr>
            <a:fld id="{00000000-1234-1234-1234-123412341234}" type="slidenum">
              <a:rPr lang="en-US"/>
              <a:t>‹#›</a:t>
            </a:fld>
            <a:endParaRPr sz="1200">
              <a:solidFill>
                <a:srgbClr val="000000"/>
              </a:solidFill>
              <a:latin typeface="Arial"/>
              <a:ea typeface="Arial"/>
              <a:cs typeface="Arial"/>
              <a:sym typeface="Arial"/>
            </a:endParaRPr>
          </a:p>
        </p:txBody>
      </p:sp>
      <p:sp>
        <p:nvSpPr>
          <p:cNvPr id="65" name="Google Shape;65;p34"/>
          <p:cNvSpPr txBox="1"/>
          <p:nvPr>
            <p:ph type="title"/>
          </p:nvPr>
        </p:nvSpPr>
        <p:spPr>
          <a:xfrm>
            <a:off x="1140846" y="947808"/>
            <a:ext cx="7134085" cy="3016251"/>
          </a:xfrm>
          <a:prstGeom prst="rect">
            <a:avLst/>
          </a:prstGeom>
          <a:noFill/>
          <a:ln>
            <a:noFill/>
          </a:ln>
        </p:spPr>
        <p:txBody>
          <a:bodyPr anchorCtr="0" anchor="t" bIns="45700" lIns="45700" spcFirstLastPara="1" rIns="45700" wrap="square" tIns="45700">
            <a:noAutofit/>
          </a:bodyPr>
          <a:lstStyle>
            <a:lvl1pPr lvl="0" algn="l">
              <a:lnSpc>
                <a:spcPct val="100000"/>
              </a:lnSpc>
              <a:spcBef>
                <a:spcPts val="0"/>
              </a:spcBef>
              <a:spcAft>
                <a:spcPts val="0"/>
              </a:spcAft>
              <a:buClr>
                <a:srgbClr val="FFFFFF"/>
              </a:buClr>
              <a:buSzPts val="9000"/>
              <a:buFont typeface="Inter"/>
              <a:buNone/>
              <a:defRPr sz="9000">
                <a:solidFill>
                  <a:srgbClr val="FFFFFF"/>
                </a:solidFill>
                <a:latin typeface="Inter"/>
                <a:ea typeface="Inter"/>
                <a:cs typeface="Inter"/>
                <a:sym typeface="Inter"/>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DUSTRY" showMasterSp="0">
  <p:cSld name="INDUSTRY">
    <p:bg>
      <p:bgPr>
        <a:solidFill>
          <a:srgbClr val="FFFFFF"/>
        </a:solidFill>
      </p:bgPr>
    </p:bg>
    <p:spTree>
      <p:nvGrpSpPr>
        <p:cNvPr id="66" name="Shape 66"/>
        <p:cNvGrpSpPr/>
        <p:nvPr/>
      </p:nvGrpSpPr>
      <p:grpSpPr>
        <a:xfrm>
          <a:off x="0" y="0"/>
          <a:ext cx="0" cy="0"/>
          <a:chOff x="0" y="0"/>
          <a:chExt cx="0" cy="0"/>
        </a:xfrm>
      </p:grpSpPr>
      <p:sp>
        <p:nvSpPr>
          <p:cNvPr id="67" name="Google Shape;67;p35"/>
          <p:cNvSpPr/>
          <p:nvPr>
            <p:ph idx="2" type="pic"/>
          </p:nvPr>
        </p:nvSpPr>
        <p:spPr>
          <a:xfrm>
            <a:off x="-24971" y="0"/>
            <a:ext cx="24433942" cy="4632269"/>
          </a:xfrm>
          <a:prstGeom prst="rect">
            <a:avLst/>
          </a:prstGeom>
          <a:noFill/>
          <a:ln>
            <a:noFill/>
          </a:ln>
        </p:spPr>
      </p:sp>
      <p:pic>
        <p:nvPicPr>
          <p:cNvPr descr="Image 0" id="68" name="Google Shape;68;p35"/>
          <p:cNvPicPr preferRelativeResize="0"/>
          <p:nvPr/>
        </p:nvPicPr>
        <p:blipFill rotWithShape="1">
          <a:blip r:embed="rId2">
            <a:alphaModFix/>
          </a:blip>
          <a:srcRect b="0" l="0" r="0" t="0"/>
          <a:stretch/>
        </p:blipFill>
        <p:spPr>
          <a:xfrm>
            <a:off x="1145698" y="12775706"/>
            <a:ext cx="469901" cy="469901"/>
          </a:xfrm>
          <a:prstGeom prst="rect">
            <a:avLst/>
          </a:prstGeom>
          <a:noFill/>
          <a:ln>
            <a:noFill/>
          </a:ln>
        </p:spPr>
      </p:pic>
      <p:sp>
        <p:nvSpPr>
          <p:cNvPr id="69" name="Google Shape;69;p35"/>
          <p:cNvSpPr/>
          <p:nvPr/>
        </p:nvSpPr>
        <p:spPr>
          <a:xfrm>
            <a:off x="23557327" y="13186736"/>
            <a:ext cx="127001" cy="130252"/>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Clr>
                <a:srgbClr val="131313"/>
              </a:buClr>
              <a:buSzPts val="1400"/>
              <a:buFont typeface="Inter"/>
              <a:buNone/>
            </a:pPr>
            <a:r>
              <a:t/>
            </a:r>
            <a:endParaRPr b="0" i="0" sz="1400" u="none" cap="none" strike="noStrike">
              <a:solidFill>
                <a:srgbClr val="131313"/>
              </a:solidFill>
              <a:latin typeface="Inter"/>
              <a:ea typeface="Inter"/>
              <a:cs typeface="Inter"/>
              <a:sym typeface="Inter"/>
            </a:endParaRPr>
          </a:p>
        </p:txBody>
      </p:sp>
      <p:sp>
        <p:nvSpPr>
          <p:cNvPr id="70" name="Google Shape;70;p35"/>
          <p:cNvSpPr/>
          <p:nvPr/>
        </p:nvSpPr>
        <p:spPr>
          <a:xfrm>
            <a:off x="15753176" y="8602767"/>
            <a:ext cx="127001" cy="127001"/>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Clr>
                <a:srgbClr val="0D0409"/>
              </a:buClr>
              <a:buSzPts val="1400"/>
              <a:buFont typeface="Inter"/>
              <a:buNone/>
            </a:pPr>
            <a:r>
              <a:t/>
            </a:r>
            <a:endParaRPr b="0" i="0" sz="1400" u="none" cap="none" strike="noStrike">
              <a:solidFill>
                <a:srgbClr val="0D0409"/>
              </a:solidFill>
              <a:latin typeface="Inter"/>
              <a:ea typeface="Inter"/>
              <a:cs typeface="Inter"/>
              <a:sym typeface="Inter"/>
            </a:endParaRPr>
          </a:p>
        </p:txBody>
      </p:sp>
      <p:sp>
        <p:nvSpPr>
          <p:cNvPr id="71" name="Google Shape;71;p35"/>
          <p:cNvSpPr txBox="1"/>
          <p:nvPr>
            <p:ph idx="1" type="body"/>
          </p:nvPr>
        </p:nvSpPr>
        <p:spPr>
          <a:xfrm>
            <a:off x="2144009" y="12859896"/>
            <a:ext cx="20276448" cy="301522"/>
          </a:xfrm>
          <a:prstGeom prst="rect">
            <a:avLst/>
          </a:prstGeom>
          <a:noFill/>
          <a:ln>
            <a:noFill/>
          </a:ln>
        </p:spPr>
        <p:txBody>
          <a:bodyPr anchorCtr="0" anchor="ctr" bIns="45700" lIns="45700" spcFirstLastPara="1" rIns="45700" wrap="square" tIns="45700">
            <a:spAutoFit/>
          </a:bodyPr>
          <a:lstStyle>
            <a:lvl1pPr indent="-228600" lvl="0" marL="457200" algn="l">
              <a:lnSpc>
                <a:spcPct val="50000"/>
              </a:lnSpc>
              <a:spcBef>
                <a:spcPts val="0"/>
              </a:spcBef>
              <a:spcAft>
                <a:spcPts val="0"/>
              </a:spcAft>
              <a:buClr>
                <a:srgbClr val="131313"/>
              </a:buClr>
              <a:buSzPts val="1800"/>
              <a:buFont typeface="Inter"/>
              <a:buNone/>
              <a:defRPr baseline="-25000" sz="1800" cap="none">
                <a:solidFill>
                  <a:srgbClr val="131313"/>
                </a:solidFill>
              </a:defRPr>
            </a:lvl1pPr>
            <a:lvl2pPr indent="-228600" lvl="1" marL="914400" algn="l">
              <a:lnSpc>
                <a:spcPct val="120000"/>
              </a:lnSpc>
              <a:spcBef>
                <a:spcPts val="1200"/>
              </a:spcBef>
              <a:spcAft>
                <a:spcPts val="0"/>
              </a:spcAft>
              <a:buClr>
                <a:srgbClr val="000000"/>
              </a:buClr>
              <a:buSzPts val="1800"/>
              <a:buNone/>
              <a:defRPr/>
            </a:lvl2pPr>
            <a:lvl3pPr indent="-228600" lvl="2" marL="1371600" algn="l">
              <a:lnSpc>
                <a:spcPct val="120000"/>
              </a:lnSpc>
              <a:spcBef>
                <a:spcPts val="1200"/>
              </a:spcBef>
              <a:spcAft>
                <a:spcPts val="0"/>
              </a:spcAft>
              <a:buClr>
                <a:srgbClr val="000000"/>
              </a:buClr>
              <a:buSzPts val="1800"/>
              <a:buNone/>
              <a:defRPr/>
            </a:lvl3pPr>
            <a:lvl4pPr indent="-228600" lvl="3" marL="1828800" algn="l">
              <a:lnSpc>
                <a:spcPct val="120000"/>
              </a:lnSpc>
              <a:spcBef>
                <a:spcPts val="1200"/>
              </a:spcBef>
              <a:spcAft>
                <a:spcPts val="0"/>
              </a:spcAft>
              <a:buClr>
                <a:srgbClr val="000000"/>
              </a:buClr>
              <a:buSzPts val="1800"/>
              <a:buNone/>
              <a:defRPr/>
            </a:lvl4pPr>
            <a:lvl5pPr indent="-228600" lvl="4" marL="2286000" algn="l">
              <a:lnSpc>
                <a:spcPct val="120000"/>
              </a:lnSpc>
              <a:spcBef>
                <a:spcPts val="1200"/>
              </a:spcBef>
              <a:spcAft>
                <a:spcPts val="0"/>
              </a:spcAft>
              <a:buClr>
                <a:srgbClr val="000000"/>
              </a:buClr>
              <a:buSzPts val="1800"/>
              <a:buNone/>
              <a:defRPr/>
            </a:lvl5pPr>
            <a:lvl6pPr indent="-228600" lvl="5" marL="2743200" algn="l">
              <a:lnSpc>
                <a:spcPct val="120000"/>
              </a:lnSpc>
              <a:spcBef>
                <a:spcPts val="1200"/>
              </a:spcBef>
              <a:spcAft>
                <a:spcPts val="0"/>
              </a:spcAft>
              <a:buClr>
                <a:srgbClr val="000000"/>
              </a:buClr>
              <a:buSzPts val="1800"/>
              <a:buNone/>
              <a:defRPr/>
            </a:lvl6pPr>
            <a:lvl7pPr indent="-228600" lvl="6" marL="3200400" algn="l">
              <a:lnSpc>
                <a:spcPct val="120000"/>
              </a:lnSpc>
              <a:spcBef>
                <a:spcPts val="1200"/>
              </a:spcBef>
              <a:spcAft>
                <a:spcPts val="0"/>
              </a:spcAft>
              <a:buClr>
                <a:srgbClr val="000000"/>
              </a:buClr>
              <a:buSzPts val="1800"/>
              <a:buNone/>
              <a:defRPr/>
            </a:lvl7pPr>
            <a:lvl8pPr indent="-228600" lvl="7" marL="3657600" algn="l">
              <a:lnSpc>
                <a:spcPct val="120000"/>
              </a:lnSpc>
              <a:spcBef>
                <a:spcPts val="1200"/>
              </a:spcBef>
              <a:spcAft>
                <a:spcPts val="0"/>
              </a:spcAft>
              <a:buClr>
                <a:srgbClr val="000000"/>
              </a:buClr>
              <a:buSzPts val="1800"/>
              <a:buNone/>
              <a:defRPr/>
            </a:lvl8pPr>
            <a:lvl9pPr indent="-228600" lvl="8" marL="4114800" algn="l">
              <a:lnSpc>
                <a:spcPct val="120000"/>
              </a:lnSpc>
              <a:spcBef>
                <a:spcPts val="1200"/>
              </a:spcBef>
              <a:spcAft>
                <a:spcPts val="0"/>
              </a:spcAft>
              <a:buClr>
                <a:srgbClr val="000000"/>
              </a:buClr>
              <a:buSzPts val="1800"/>
              <a:buNone/>
              <a:defRPr/>
            </a:lvl9pPr>
          </a:lstStyle>
          <a:p/>
        </p:txBody>
      </p:sp>
      <p:sp>
        <p:nvSpPr>
          <p:cNvPr id="72" name="Google Shape;72;p35"/>
          <p:cNvSpPr txBox="1"/>
          <p:nvPr>
            <p:ph idx="12" type="sldNum"/>
          </p:nvPr>
        </p:nvSpPr>
        <p:spPr>
          <a:xfrm>
            <a:off x="22263100" y="12792756"/>
            <a:ext cx="825500" cy="358141"/>
          </a:xfrm>
          <a:prstGeom prst="rect">
            <a:avLst/>
          </a:prstGeom>
          <a:noFill/>
          <a:ln>
            <a:noFill/>
          </a:ln>
        </p:spPr>
        <p:txBody>
          <a:bodyPr anchorCtr="0" anchor="ctr" bIns="45700" lIns="45700" spcFirstLastPara="1" rIns="45700" wrap="square" tIns="45700">
            <a:spAutoFit/>
          </a:bodyPr>
          <a:lstStyle>
            <a:lvl1pPr indent="0" lvl="0" marL="0" marR="0" algn="r">
              <a:lnSpc>
                <a:spcPct val="100000"/>
              </a:lnSpc>
              <a:spcBef>
                <a:spcPts val="0"/>
              </a:spcBef>
              <a:spcAft>
                <a:spcPts val="0"/>
              </a:spcAft>
              <a:buClr>
                <a:srgbClr val="000000"/>
              </a:buClr>
              <a:buSzPts val="1800"/>
              <a:buFont typeface="Inter"/>
              <a:buNone/>
              <a:defRPr sz="1800">
                <a:latin typeface="Inter"/>
                <a:ea typeface="Inter"/>
                <a:cs typeface="Inter"/>
                <a:sym typeface="Inter"/>
              </a:defRPr>
            </a:lvl1pPr>
            <a:lvl2pPr indent="0" lvl="1" marL="0" marR="0" algn="r">
              <a:lnSpc>
                <a:spcPct val="100000"/>
              </a:lnSpc>
              <a:spcBef>
                <a:spcPts val="0"/>
              </a:spcBef>
              <a:spcAft>
                <a:spcPts val="0"/>
              </a:spcAft>
              <a:buClr>
                <a:srgbClr val="000000"/>
              </a:buClr>
              <a:buSzPts val="1800"/>
              <a:buFont typeface="Inter"/>
              <a:buNone/>
              <a:defRPr sz="1800">
                <a:latin typeface="Inter"/>
                <a:ea typeface="Inter"/>
                <a:cs typeface="Inter"/>
                <a:sym typeface="Inter"/>
              </a:defRPr>
            </a:lvl2pPr>
            <a:lvl3pPr indent="0" lvl="2" marL="0" marR="0" algn="r">
              <a:lnSpc>
                <a:spcPct val="100000"/>
              </a:lnSpc>
              <a:spcBef>
                <a:spcPts val="0"/>
              </a:spcBef>
              <a:spcAft>
                <a:spcPts val="0"/>
              </a:spcAft>
              <a:buClr>
                <a:srgbClr val="000000"/>
              </a:buClr>
              <a:buSzPts val="1800"/>
              <a:buFont typeface="Inter"/>
              <a:buNone/>
              <a:defRPr sz="1800">
                <a:latin typeface="Inter"/>
                <a:ea typeface="Inter"/>
                <a:cs typeface="Inter"/>
                <a:sym typeface="Inter"/>
              </a:defRPr>
            </a:lvl3pPr>
            <a:lvl4pPr indent="0" lvl="3" marL="0" marR="0" algn="r">
              <a:lnSpc>
                <a:spcPct val="100000"/>
              </a:lnSpc>
              <a:spcBef>
                <a:spcPts val="0"/>
              </a:spcBef>
              <a:spcAft>
                <a:spcPts val="0"/>
              </a:spcAft>
              <a:buClr>
                <a:srgbClr val="000000"/>
              </a:buClr>
              <a:buSzPts val="1800"/>
              <a:buFont typeface="Inter"/>
              <a:buNone/>
              <a:defRPr sz="1800">
                <a:latin typeface="Inter"/>
                <a:ea typeface="Inter"/>
                <a:cs typeface="Inter"/>
                <a:sym typeface="Inter"/>
              </a:defRPr>
            </a:lvl4pPr>
            <a:lvl5pPr indent="0" lvl="4" marL="0" marR="0" algn="r">
              <a:lnSpc>
                <a:spcPct val="100000"/>
              </a:lnSpc>
              <a:spcBef>
                <a:spcPts val="0"/>
              </a:spcBef>
              <a:spcAft>
                <a:spcPts val="0"/>
              </a:spcAft>
              <a:buClr>
                <a:srgbClr val="000000"/>
              </a:buClr>
              <a:buSzPts val="1800"/>
              <a:buFont typeface="Inter"/>
              <a:buNone/>
              <a:defRPr sz="1800">
                <a:latin typeface="Inter"/>
                <a:ea typeface="Inter"/>
                <a:cs typeface="Inter"/>
                <a:sym typeface="Inter"/>
              </a:defRPr>
            </a:lvl5pPr>
            <a:lvl6pPr indent="0" lvl="5" marL="0" marR="0" algn="r">
              <a:lnSpc>
                <a:spcPct val="100000"/>
              </a:lnSpc>
              <a:spcBef>
                <a:spcPts val="0"/>
              </a:spcBef>
              <a:spcAft>
                <a:spcPts val="0"/>
              </a:spcAft>
              <a:buClr>
                <a:srgbClr val="000000"/>
              </a:buClr>
              <a:buSzPts val="1800"/>
              <a:buFont typeface="Inter"/>
              <a:buNone/>
              <a:defRPr sz="1800">
                <a:latin typeface="Inter"/>
                <a:ea typeface="Inter"/>
                <a:cs typeface="Inter"/>
                <a:sym typeface="Inter"/>
              </a:defRPr>
            </a:lvl6pPr>
            <a:lvl7pPr indent="0" lvl="6" marL="0" marR="0" algn="r">
              <a:lnSpc>
                <a:spcPct val="100000"/>
              </a:lnSpc>
              <a:spcBef>
                <a:spcPts val="0"/>
              </a:spcBef>
              <a:spcAft>
                <a:spcPts val="0"/>
              </a:spcAft>
              <a:buClr>
                <a:srgbClr val="000000"/>
              </a:buClr>
              <a:buSzPts val="1800"/>
              <a:buFont typeface="Inter"/>
              <a:buNone/>
              <a:defRPr sz="1800">
                <a:latin typeface="Inter"/>
                <a:ea typeface="Inter"/>
                <a:cs typeface="Inter"/>
                <a:sym typeface="Inter"/>
              </a:defRPr>
            </a:lvl7pPr>
            <a:lvl8pPr indent="0" lvl="7" marL="0" marR="0" algn="r">
              <a:lnSpc>
                <a:spcPct val="100000"/>
              </a:lnSpc>
              <a:spcBef>
                <a:spcPts val="0"/>
              </a:spcBef>
              <a:spcAft>
                <a:spcPts val="0"/>
              </a:spcAft>
              <a:buClr>
                <a:srgbClr val="000000"/>
              </a:buClr>
              <a:buSzPts val="1800"/>
              <a:buFont typeface="Inter"/>
              <a:buNone/>
              <a:defRPr sz="1800">
                <a:latin typeface="Inter"/>
                <a:ea typeface="Inter"/>
                <a:cs typeface="Inter"/>
                <a:sym typeface="Inter"/>
              </a:defRPr>
            </a:lvl8pPr>
            <a:lvl9pPr indent="0" lvl="8" marL="0" marR="0" algn="r">
              <a:lnSpc>
                <a:spcPct val="100000"/>
              </a:lnSpc>
              <a:spcBef>
                <a:spcPts val="0"/>
              </a:spcBef>
              <a:spcAft>
                <a:spcPts val="0"/>
              </a:spcAft>
              <a:buClr>
                <a:srgbClr val="000000"/>
              </a:buClr>
              <a:buSzPts val="1800"/>
              <a:buFont typeface="Inter"/>
              <a:buNone/>
              <a:defRPr sz="1800">
                <a:latin typeface="Inter"/>
                <a:ea typeface="Inter"/>
                <a:cs typeface="Inter"/>
                <a:sym typeface="Inter"/>
              </a:defRPr>
            </a:lvl9pPr>
          </a:lstStyle>
          <a:p>
            <a:pPr indent="0" lvl="0" marL="0" rtl="0" algn="r">
              <a:spcBef>
                <a:spcPts val="0"/>
              </a:spcBef>
              <a:spcAft>
                <a:spcPts val="0"/>
              </a:spcAft>
              <a:buNone/>
            </a:pPr>
            <a:fld id="{00000000-1234-1234-1234-123412341234}" type="slidenum">
              <a:rPr lang="en-US"/>
              <a:t>‹#›</a:t>
            </a:fld>
            <a:endParaRPr sz="1200">
              <a:latin typeface="Arial"/>
              <a:ea typeface="Arial"/>
              <a:cs typeface="Arial"/>
              <a:sym typeface="Arial"/>
            </a:endParaRPr>
          </a:p>
        </p:txBody>
      </p:sp>
      <p:sp>
        <p:nvSpPr>
          <p:cNvPr id="73" name="Google Shape;73;p35"/>
          <p:cNvSpPr txBox="1"/>
          <p:nvPr>
            <p:ph type="title"/>
          </p:nvPr>
        </p:nvSpPr>
        <p:spPr>
          <a:xfrm>
            <a:off x="1143000" y="2607316"/>
            <a:ext cx="21945600" cy="1586081"/>
          </a:xfrm>
          <a:prstGeom prst="rect">
            <a:avLst/>
          </a:prstGeom>
          <a:noFill/>
          <a:ln>
            <a:noFill/>
          </a:ln>
        </p:spPr>
        <p:txBody>
          <a:bodyPr anchorCtr="0" anchor="b" bIns="45700" lIns="45700" spcFirstLastPara="1" rIns="45700" wrap="square" tIns="45700">
            <a:noAutofit/>
          </a:bodyPr>
          <a:lstStyle>
            <a:lvl1pPr lvl="0" algn="l">
              <a:lnSpc>
                <a:spcPct val="100000"/>
              </a:lnSpc>
              <a:spcBef>
                <a:spcPts val="0"/>
              </a:spcBef>
              <a:spcAft>
                <a:spcPts val="0"/>
              </a:spcAft>
              <a:buClr>
                <a:srgbClr val="FFFFFF"/>
              </a:buClr>
              <a:buSzPts val="9000"/>
              <a:buFont typeface="Inter"/>
              <a:buNone/>
              <a:defRPr sz="9000">
                <a:solidFill>
                  <a:srgbClr val="FFFFFF"/>
                </a:solidFill>
                <a:latin typeface="Inter"/>
                <a:ea typeface="Inter"/>
                <a:cs typeface="Inter"/>
                <a:sym typeface="Inter"/>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p:txBody>
      </p:sp>
      <p:sp>
        <p:nvSpPr>
          <p:cNvPr id="74" name="Google Shape;74;p35"/>
          <p:cNvSpPr txBox="1"/>
          <p:nvPr/>
        </p:nvSpPr>
        <p:spPr>
          <a:xfrm>
            <a:off x="1141179" y="586293"/>
            <a:ext cx="6047424" cy="540882"/>
          </a:xfrm>
          <a:prstGeom prst="rect">
            <a:avLst/>
          </a:prstGeom>
          <a:noFill/>
          <a:ln>
            <a:noFill/>
          </a:ln>
        </p:spPr>
        <p:txBody>
          <a:bodyPr anchorCtr="0" anchor="ctr" bIns="45700" lIns="45700" spcFirstLastPara="1" rIns="45700" wrap="square" tIns="45700">
            <a:spAutoFit/>
          </a:bodyPr>
          <a:lstStyle/>
          <a:p>
            <a:pPr indent="0" lvl="0" marL="0" marR="0" rtl="0" algn="l">
              <a:lnSpc>
                <a:spcPct val="154166"/>
              </a:lnSpc>
              <a:spcBef>
                <a:spcPts val="0"/>
              </a:spcBef>
              <a:spcAft>
                <a:spcPts val="0"/>
              </a:spcAft>
              <a:buClr>
                <a:srgbClr val="FDFDFD"/>
              </a:buClr>
              <a:buSzPts val="2400"/>
              <a:buFont typeface="Inter"/>
              <a:buNone/>
            </a:pPr>
            <a:r>
              <a:rPr b="0" i="0" lang="en-US" sz="2400" u="none" cap="none" strike="noStrike">
                <a:solidFill>
                  <a:srgbClr val="FDFDFD"/>
                </a:solidFill>
                <a:latin typeface="Inter"/>
                <a:ea typeface="Inter"/>
                <a:cs typeface="Inter"/>
                <a:sym typeface="Inter"/>
              </a:rPr>
              <a:t>BLOCKBRAIN AI SOLUTIONS</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9.xml"/><Relationship Id="rId10" Type="http://schemas.openxmlformats.org/officeDocument/2006/relationships/slideLayout" Target="../slideLayouts/slideLayout8.xml"/><Relationship Id="rId13" Type="http://schemas.openxmlformats.org/officeDocument/2006/relationships/slideLayout" Target="../slideLayouts/slideLayout11.xml"/><Relationship Id="rId12" Type="http://schemas.openxmlformats.org/officeDocument/2006/relationships/slideLayout" Target="../slideLayouts/slideLayout10.xml"/><Relationship Id="rId1" Type="http://schemas.openxmlformats.org/officeDocument/2006/relationships/image" Target="../media/image15.png"/><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slideLayout" Target="../slideLayouts/slideLayout2.xml"/><Relationship Id="rId9" Type="http://schemas.openxmlformats.org/officeDocument/2006/relationships/slideLayout" Target="../slideLayouts/slideLayout7.xml"/><Relationship Id="rId15" Type="http://schemas.openxmlformats.org/officeDocument/2006/relationships/theme" Target="../theme/theme1.xml"/><Relationship Id="rId14" Type="http://schemas.openxmlformats.org/officeDocument/2006/relationships/slideLayout" Target="../slideLayouts/slideLayout1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10213"/>
            </a:gs>
            <a:gs pos="100000">
              <a:srgbClr val="011852"/>
            </a:gs>
          </a:gsLst>
          <a:lin ang="1895002" scaled="0"/>
        </a:gradFill>
      </p:bgPr>
    </p:bg>
    <p:spTree>
      <p:nvGrpSpPr>
        <p:cNvPr id="5" name="Shape 5"/>
        <p:cNvGrpSpPr/>
        <p:nvPr/>
      </p:nvGrpSpPr>
      <p:grpSpPr>
        <a:xfrm>
          <a:off x="0" y="0"/>
          <a:ext cx="0" cy="0"/>
          <a:chOff x="0" y="0"/>
          <a:chExt cx="0" cy="0"/>
        </a:xfrm>
      </p:grpSpPr>
      <p:sp>
        <p:nvSpPr>
          <p:cNvPr id="6" name="Google Shape;6;p26"/>
          <p:cNvSpPr/>
          <p:nvPr/>
        </p:nvSpPr>
        <p:spPr>
          <a:xfrm>
            <a:off x="23557327" y="13186736"/>
            <a:ext cx="127001" cy="130252"/>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Clr>
                <a:srgbClr val="000000"/>
              </a:buClr>
              <a:buSzPts val="1400"/>
              <a:buFont typeface="Inter"/>
              <a:buNone/>
            </a:pPr>
            <a:r>
              <a:t/>
            </a:r>
            <a:endParaRPr b="0" i="0" sz="1400" u="none" cap="none" strike="noStrike">
              <a:solidFill>
                <a:srgbClr val="000000"/>
              </a:solidFill>
              <a:latin typeface="Inter"/>
              <a:ea typeface="Inter"/>
              <a:cs typeface="Inter"/>
              <a:sym typeface="Inter"/>
            </a:endParaRPr>
          </a:p>
        </p:txBody>
      </p:sp>
      <p:sp>
        <p:nvSpPr>
          <p:cNvPr id="7" name="Google Shape;7;p26"/>
          <p:cNvSpPr/>
          <p:nvPr/>
        </p:nvSpPr>
        <p:spPr>
          <a:xfrm>
            <a:off x="15753176" y="8602767"/>
            <a:ext cx="127001" cy="127001"/>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Clr>
                <a:srgbClr val="0D0409"/>
              </a:buClr>
              <a:buSzPts val="1400"/>
              <a:buFont typeface="Inter"/>
              <a:buNone/>
            </a:pPr>
            <a:r>
              <a:t/>
            </a:r>
            <a:endParaRPr b="0" i="0" sz="1400" u="none" cap="none" strike="noStrike">
              <a:solidFill>
                <a:srgbClr val="0D0409"/>
              </a:solidFill>
              <a:latin typeface="Inter"/>
              <a:ea typeface="Inter"/>
              <a:cs typeface="Inter"/>
              <a:sym typeface="Inter"/>
            </a:endParaRPr>
          </a:p>
        </p:txBody>
      </p:sp>
      <p:pic>
        <p:nvPicPr>
          <p:cNvPr descr="Blockbrain Logotype.png" id="8" name="Google Shape;8;p26"/>
          <p:cNvPicPr preferRelativeResize="0"/>
          <p:nvPr/>
        </p:nvPicPr>
        <p:blipFill rotWithShape="1">
          <a:blip r:embed="rId1">
            <a:alphaModFix/>
          </a:blip>
          <a:srcRect b="0" l="0" r="0" t="0"/>
          <a:stretch/>
        </p:blipFill>
        <p:spPr>
          <a:xfrm>
            <a:off x="631886" y="-1"/>
            <a:ext cx="23120228" cy="13716001"/>
          </a:xfrm>
          <a:prstGeom prst="rect">
            <a:avLst/>
          </a:prstGeom>
          <a:noFill/>
          <a:ln>
            <a:noFill/>
          </a:ln>
        </p:spPr>
      </p:pic>
      <p:sp>
        <p:nvSpPr>
          <p:cNvPr id="9" name="Google Shape;9;p26"/>
          <p:cNvSpPr/>
          <p:nvPr/>
        </p:nvSpPr>
        <p:spPr>
          <a:xfrm>
            <a:off x="1137965" y="1020129"/>
            <a:ext cx="3043060" cy="764696"/>
          </a:xfrm>
          <a:prstGeom prst="rect">
            <a:avLst/>
          </a:prstGeom>
          <a:blipFill rotWithShape="1">
            <a:blip r:embed="rId2">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3600"/>
              <a:buFont typeface="Arial"/>
              <a:buNone/>
            </a:pPr>
            <a:r>
              <a:t/>
            </a:r>
            <a:endParaRPr b="0" i="0" sz="3600" u="none" cap="none" strike="noStrike">
              <a:solidFill>
                <a:srgbClr val="000000"/>
              </a:solidFill>
              <a:latin typeface="Arial"/>
              <a:ea typeface="Arial"/>
              <a:cs typeface="Arial"/>
              <a:sym typeface="Arial"/>
            </a:endParaRPr>
          </a:p>
        </p:txBody>
      </p:sp>
      <p:sp>
        <p:nvSpPr>
          <p:cNvPr id="10" name="Google Shape;10;p26"/>
          <p:cNvSpPr txBox="1"/>
          <p:nvPr>
            <p:ph type="title"/>
          </p:nvPr>
        </p:nvSpPr>
        <p:spPr>
          <a:xfrm>
            <a:off x="1219200" y="184149"/>
            <a:ext cx="21945600" cy="3016251"/>
          </a:xfrm>
          <a:prstGeom prst="rect">
            <a:avLst/>
          </a:prstGeom>
          <a:noFill/>
          <a:ln>
            <a:noFill/>
          </a:ln>
        </p:spPr>
        <p:txBody>
          <a:bodyPr anchorCtr="0" anchor="ctr" bIns="45700" lIns="45700" spcFirstLastPara="1" rIns="45700" wrap="square" tIns="45700">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 name="Google Shape;11;p26"/>
          <p:cNvSpPr txBox="1"/>
          <p:nvPr>
            <p:ph idx="1" type="body"/>
          </p:nvPr>
        </p:nvSpPr>
        <p:spPr>
          <a:xfrm>
            <a:off x="1219200" y="3200400"/>
            <a:ext cx="21945600" cy="10515600"/>
          </a:xfrm>
          <a:prstGeom prst="rect">
            <a:avLst/>
          </a:prstGeom>
          <a:noFill/>
          <a:ln>
            <a:noFill/>
          </a:ln>
        </p:spPr>
        <p:txBody>
          <a:bodyPr anchorCtr="0" anchor="t" bIns="45700" lIns="45700" spcFirstLastPara="1" rIns="45700" wrap="square" tIns="45700">
            <a:noAutofit/>
          </a:bodyPr>
          <a:lstStyle>
            <a:lvl1pPr indent="-228600" lvl="0" marL="457200" marR="0" rtl="0" algn="l">
              <a:lnSpc>
                <a:spcPct val="120000"/>
              </a:lnSpc>
              <a:spcBef>
                <a:spcPts val="1200"/>
              </a:spcBef>
              <a:spcAft>
                <a:spcPts val="0"/>
              </a:spcAft>
              <a:buClr>
                <a:srgbClr val="000000"/>
              </a:buClr>
              <a:buSzPts val="2400"/>
              <a:buFont typeface="Inter"/>
              <a:buNone/>
              <a:defRPr b="0" i="0" sz="2400" u="none" cap="none" strike="noStrike">
                <a:solidFill>
                  <a:srgbClr val="000000"/>
                </a:solidFill>
                <a:latin typeface="Inter"/>
                <a:ea typeface="Inter"/>
                <a:cs typeface="Inter"/>
                <a:sym typeface="Inter"/>
              </a:defRPr>
            </a:lvl1pPr>
            <a:lvl2pPr indent="-228600" lvl="1" marL="914400" marR="0" rtl="0" algn="l">
              <a:lnSpc>
                <a:spcPct val="120000"/>
              </a:lnSpc>
              <a:spcBef>
                <a:spcPts val="1200"/>
              </a:spcBef>
              <a:spcAft>
                <a:spcPts val="0"/>
              </a:spcAft>
              <a:buClr>
                <a:srgbClr val="000000"/>
              </a:buClr>
              <a:buSzPts val="2400"/>
              <a:buFont typeface="Inter"/>
              <a:buNone/>
              <a:defRPr b="0" i="0" sz="2400" u="none" cap="none" strike="noStrike">
                <a:solidFill>
                  <a:srgbClr val="000000"/>
                </a:solidFill>
                <a:latin typeface="Inter"/>
                <a:ea typeface="Inter"/>
                <a:cs typeface="Inter"/>
                <a:sym typeface="Inter"/>
              </a:defRPr>
            </a:lvl2pPr>
            <a:lvl3pPr indent="-228600" lvl="2" marL="1371600" marR="0" rtl="0" algn="l">
              <a:lnSpc>
                <a:spcPct val="120000"/>
              </a:lnSpc>
              <a:spcBef>
                <a:spcPts val="1200"/>
              </a:spcBef>
              <a:spcAft>
                <a:spcPts val="0"/>
              </a:spcAft>
              <a:buClr>
                <a:srgbClr val="000000"/>
              </a:buClr>
              <a:buSzPts val="2400"/>
              <a:buFont typeface="Inter"/>
              <a:buNone/>
              <a:defRPr b="0" i="0" sz="2400" u="none" cap="none" strike="noStrike">
                <a:solidFill>
                  <a:srgbClr val="000000"/>
                </a:solidFill>
                <a:latin typeface="Inter"/>
                <a:ea typeface="Inter"/>
                <a:cs typeface="Inter"/>
                <a:sym typeface="Inter"/>
              </a:defRPr>
            </a:lvl3pPr>
            <a:lvl4pPr indent="-228600" lvl="3" marL="1828800" marR="0" rtl="0" algn="l">
              <a:lnSpc>
                <a:spcPct val="120000"/>
              </a:lnSpc>
              <a:spcBef>
                <a:spcPts val="1200"/>
              </a:spcBef>
              <a:spcAft>
                <a:spcPts val="0"/>
              </a:spcAft>
              <a:buClr>
                <a:srgbClr val="000000"/>
              </a:buClr>
              <a:buSzPts val="2400"/>
              <a:buFont typeface="Inter"/>
              <a:buNone/>
              <a:defRPr b="0" i="0" sz="2400" u="none" cap="none" strike="noStrike">
                <a:solidFill>
                  <a:srgbClr val="000000"/>
                </a:solidFill>
                <a:latin typeface="Inter"/>
                <a:ea typeface="Inter"/>
                <a:cs typeface="Inter"/>
                <a:sym typeface="Inter"/>
              </a:defRPr>
            </a:lvl4pPr>
            <a:lvl5pPr indent="-228600" lvl="4" marL="2286000" marR="0" rtl="0" algn="l">
              <a:lnSpc>
                <a:spcPct val="120000"/>
              </a:lnSpc>
              <a:spcBef>
                <a:spcPts val="1200"/>
              </a:spcBef>
              <a:spcAft>
                <a:spcPts val="0"/>
              </a:spcAft>
              <a:buClr>
                <a:srgbClr val="000000"/>
              </a:buClr>
              <a:buSzPts val="2400"/>
              <a:buFont typeface="Inter"/>
              <a:buNone/>
              <a:defRPr b="0" i="0" sz="2400" u="none" cap="none" strike="noStrike">
                <a:solidFill>
                  <a:srgbClr val="000000"/>
                </a:solidFill>
                <a:latin typeface="Inter"/>
                <a:ea typeface="Inter"/>
                <a:cs typeface="Inter"/>
                <a:sym typeface="Inter"/>
              </a:defRPr>
            </a:lvl5pPr>
            <a:lvl6pPr indent="-228600" lvl="5" marL="2743200" marR="0" rtl="0" algn="l">
              <a:lnSpc>
                <a:spcPct val="120000"/>
              </a:lnSpc>
              <a:spcBef>
                <a:spcPts val="1200"/>
              </a:spcBef>
              <a:spcAft>
                <a:spcPts val="0"/>
              </a:spcAft>
              <a:buClr>
                <a:srgbClr val="000000"/>
              </a:buClr>
              <a:buSzPts val="2400"/>
              <a:buFont typeface="Inter"/>
              <a:buNone/>
              <a:defRPr b="0" i="0" sz="2400" u="none" cap="none" strike="noStrike">
                <a:solidFill>
                  <a:srgbClr val="000000"/>
                </a:solidFill>
                <a:latin typeface="Inter"/>
                <a:ea typeface="Inter"/>
                <a:cs typeface="Inter"/>
                <a:sym typeface="Inter"/>
              </a:defRPr>
            </a:lvl6pPr>
            <a:lvl7pPr indent="-228600" lvl="6" marL="3200400" marR="0" rtl="0" algn="l">
              <a:lnSpc>
                <a:spcPct val="120000"/>
              </a:lnSpc>
              <a:spcBef>
                <a:spcPts val="1200"/>
              </a:spcBef>
              <a:spcAft>
                <a:spcPts val="0"/>
              </a:spcAft>
              <a:buClr>
                <a:srgbClr val="000000"/>
              </a:buClr>
              <a:buSzPts val="2400"/>
              <a:buFont typeface="Inter"/>
              <a:buNone/>
              <a:defRPr b="0" i="0" sz="2400" u="none" cap="none" strike="noStrike">
                <a:solidFill>
                  <a:srgbClr val="000000"/>
                </a:solidFill>
                <a:latin typeface="Inter"/>
                <a:ea typeface="Inter"/>
                <a:cs typeface="Inter"/>
                <a:sym typeface="Inter"/>
              </a:defRPr>
            </a:lvl7pPr>
            <a:lvl8pPr indent="-228600" lvl="7" marL="3657600" marR="0" rtl="0" algn="l">
              <a:lnSpc>
                <a:spcPct val="120000"/>
              </a:lnSpc>
              <a:spcBef>
                <a:spcPts val="1200"/>
              </a:spcBef>
              <a:spcAft>
                <a:spcPts val="0"/>
              </a:spcAft>
              <a:buClr>
                <a:srgbClr val="000000"/>
              </a:buClr>
              <a:buSzPts val="2400"/>
              <a:buFont typeface="Inter"/>
              <a:buNone/>
              <a:defRPr b="0" i="0" sz="2400" u="none" cap="none" strike="noStrike">
                <a:solidFill>
                  <a:srgbClr val="000000"/>
                </a:solidFill>
                <a:latin typeface="Inter"/>
                <a:ea typeface="Inter"/>
                <a:cs typeface="Inter"/>
                <a:sym typeface="Inter"/>
              </a:defRPr>
            </a:lvl8pPr>
            <a:lvl9pPr indent="-228600" lvl="8" marL="4114800" marR="0" rtl="0" algn="l">
              <a:lnSpc>
                <a:spcPct val="120000"/>
              </a:lnSpc>
              <a:spcBef>
                <a:spcPts val="1200"/>
              </a:spcBef>
              <a:spcAft>
                <a:spcPts val="0"/>
              </a:spcAft>
              <a:buClr>
                <a:srgbClr val="000000"/>
              </a:buClr>
              <a:buSzPts val="2400"/>
              <a:buFont typeface="Inter"/>
              <a:buNone/>
              <a:defRPr b="0" i="0" sz="2400" u="none" cap="none" strike="noStrike">
                <a:solidFill>
                  <a:srgbClr val="000000"/>
                </a:solidFill>
                <a:latin typeface="Inter"/>
                <a:ea typeface="Inter"/>
                <a:cs typeface="Inter"/>
                <a:sym typeface="Inter"/>
              </a:defRPr>
            </a:lvl9pPr>
          </a:lstStyle>
          <a:p/>
        </p:txBody>
      </p:sp>
      <p:sp>
        <p:nvSpPr>
          <p:cNvPr id="12" name="Google Shape;12;p26"/>
          <p:cNvSpPr txBox="1"/>
          <p:nvPr>
            <p:ph idx="12" type="sldNum"/>
          </p:nvPr>
        </p:nvSpPr>
        <p:spPr>
          <a:xfrm>
            <a:off x="11785600" y="12344400"/>
            <a:ext cx="5689600" cy="736601"/>
          </a:xfrm>
          <a:prstGeom prst="rect">
            <a:avLst/>
          </a:prstGeom>
          <a:noFill/>
          <a:ln>
            <a:noFill/>
          </a:ln>
        </p:spPr>
        <p:txBody>
          <a:bodyPr anchorCtr="0" anchor="ctr" bIns="45700" lIns="45700" spcFirstLastPara="1" rIns="45700" wrap="square" tIns="45700">
            <a:sp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sz="1400"/>
          </a:p>
        </p:txBody>
      </p:sp>
    </p:spTree>
  </p:cSld>
  <p:clrMap accent1="accent1" accent2="accent2" accent3="accent3" accent4="accent4" accent5="accent5" accent6="accent6" bg1="lt1" bg2="dk2" tx1="dk1" tx2="lt2" folHlink="folHlink" hlink="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60.png"/><Relationship Id="rId4" Type="http://schemas.openxmlformats.org/officeDocument/2006/relationships/image" Target="../media/image72.png"/><Relationship Id="rId5" Type="http://schemas.openxmlformats.org/officeDocument/2006/relationships/image" Target="../media/image61.png"/><Relationship Id="rId6" Type="http://schemas.openxmlformats.org/officeDocument/2006/relationships/image" Target="../media/image66.png"/><Relationship Id="rId7" Type="http://schemas.openxmlformats.org/officeDocument/2006/relationships/image" Target="../media/image64.png"/><Relationship Id="rId8" Type="http://schemas.openxmlformats.org/officeDocument/2006/relationships/image" Target="../media/image6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1.xml"/><Relationship Id="rId3" Type="http://schemas.openxmlformats.org/officeDocument/2006/relationships/image" Target="../media/image71.png"/><Relationship Id="rId4" Type="http://schemas.openxmlformats.org/officeDocument/2006/relationships/image" Target="../media/image82.png"/><Relationship Id="rId9" Type="http://schemas.openxmlformats.org/officeDocument/2006/relationships/image" Target="../media/image74.png"/><Relationship Id="rId5" Type="http://schemas.openxmlformats.org/officeDocument/2006/relationships/image" Target="../media/image70.png"/><Relationship Id="rId6" Type="http://schemas.openxmlformats.org/officeDocument/2006/relationships/image" Target="../media/image69.png"/><Relationship Id="rId7" Type="http://schemas.openxmlformats.org/officeDocument/2006/relationships/image" Target="../media/image77.png"/><Relationship Id="rId8" Type="http://schemas.openxmlformats.org/officeDocument/2006/relationships/image" Target="../media/image7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2.xml"/><Relationship Id="rId3" Type="http://schemas.openxmlformats.org/officeDocument/2006/relationships/image" Target="../media/image78.png"/><Relationship Id="rId4" Type="http://schemas.openxmlformats.org/officeDocument/2006/relationships/image" Target="../media/image73.png"/><Relationship Id="rId9" Type="http://schemas.openxmlformats.org/officeDocument/2006/relationships/image" Target="../media/image74.png"/><Relationship Id="rId5" Type="http://schemas.openxmlformats.org/officeDocument/2006/relationships/image" Target="../media/image79.png"/><Relationship Id="rId6" Type="http://schemas.openxmlformats.org/officeDocument/2006/relationships/image" Target="../media/image81.png"/><Relationship Id="rId7" Type="http://schemas.openxmlformats.org/officeDocument/2006/relationships/image" Target="../media/image82.png"/><Relationship Id="rId8" Type="http://schemas.openxmlformats.org/officeDocument/2006/relationships/image" Target="../media/image7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3.xml"/><Relationship Id="rId3" Type="http://schemas.openxmlformats.org/officeDocument/2006/relationships/image" Target="../media/image85.png"/><Relationship Id="rId4" Type="http://schemas.openxmlformats.org/officeDocument/2006/relationships/image" Target="../media/image82.png"/><Relationship Id="rId9" Type="http://schemas.openxmlformats.org/officeDocument/2006/relationships/image" Target="../media/image77.png"/><Relationship Id="rId5" Type="http://schemas.openxmlformats.org/officeDocument/2006/relationships/image" Target="../media/image88.png"/><Relationship Id="rId6" Type="http://schemas.openxmlformats.org/officeDocument/2006/relationships/image" Target="../media/image74.png"/><Relationship Id="rId7" Type="http://schemas.openxmlformats.org/officeDocument/2006/relationships/image" Target="../media/image78.png"/><Relationship Id="rId8" Type="http://schemas.openxmlformats.org/officeDocument/2006/relationships/image" Target="../media/image8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83.png"/><Relationship Id="rId4" Type="http://schemas.openxmlformats.org/officeDocument/2006/relationships/image" Target="../media/image108.png"/><Relationship Id="rId5" Type="http://schemas.openxmlformats.org/officeDocument/2006/relationships/image" Target="../media/image102.png"/><Relationship Id="rId6" Type="http://schemas.openxmlformats.org/officeDocument/2006/relationships/image" Target="../media/image9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5.xml"/><Relationship Id="rId3" Type="http://schemas.openxmlformats.org/officeDocument/2006/relationships/image" Target="../media/image25.png"/><Relationship Id="rId4" Type="http://schemas.openxmlformats.org/officeDocument/2006/relationships/image" Target="../media/image39.png"/><Relationship Id="rId5" Type="http://schemas.openxmlformats.org/officeDocument/2006/relationships/image" Target="../media/image5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 Id="rId3" Type="http://schemas.openxmlformats.org/officeDocument/2006/relationships/image" Target="../media/image2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 Id="rId3" Type="http://schemas.openxmlformats.org/officeDocument/2006/relationships/image" Target="../media/image9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10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0.xml"/><Relationship Id="rId3" Type="http://schemas.openxmlformats.org/officeDocument/2006/relationships/image" Target="../media/image9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image" Target="../media/image97.png"/><Relationship Id="rId4" Type="http://schemas.openxmlformats.org/officeDocument/2006/relationships/image" Target="../media/image105.png"/><Relationship Id="rId5" Type="http://schemas.openxmlformats.org/officeDocument/2006/relationships/image" Target="../media/image6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 Id="rId3" Type="http://schemas.openxmlformats.org/officeDocument/2006/relationships/image" Target="../media/image116.png"/><Relationship Id="rId4" Type="http://schemas.openxmlformats.org/officeDocument/2006/relationships/image" Target="../media/image98.png"/><Relationship Id="rId9" Type="http://schemas.openxmlformats.org/officeDocument/2006/relationships/image" Target="../media/image103.png"/><Relationship Id="rId5" Type="http://schemas.openxmlformats.org/officeDocument/2006/relationships/image" Target="../media/image67.png"/><Relationship Id="rId6" Type="http://schemas.openxmlformats.org/officeDocument/2006/relationships/image" Target="../media/image110.png"/><Relationship Id="rId7" Type="http://schemas.openxmlformats.org/officeDocument/2006/relationships/image" Target="../media/image107.png"/><Relationship Id="rId8" Type="http://schemas.openxmlformats.org/officeDocument/2006/relationships/image" Target="../media/image117.png"/><Relationship Id="rId11" Type="http://schemas.openxmlformats.org/officeDocument/2006/relationships/image" Target="../media/image109.png"/><Relationship Id="rId10" Type="http://schemas.openxmlformats.org/officeDocument/2006/relationships/image" Target="../media/image104.png"/><Relationship Id="rId13" Type="http://schemas.openxmlformats.org/officeDocument/2006/relationships/image" Target="../media/image106.png"/><Relationship Id="rId12" Type="http://schemas.openxmlformats.org/officeDocument/2006/relationships/image" Target="../media/image12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 Id="rId3" Type="http://schemas.openxmlformats.org/officeDocument/2006/relationships/image" Target="../media/image111.png"/><Relationship Id="rId4" Type="http://schemas.openxmlformats.org/officeDocument/2006/relationships/image" Target="../media/image119.png"/><Relationship Id="rId5" Type="http://schemas.openxmlformats.org/officeDocument/2006/relationships/image" Target="../media/image101.png"/><Relationship Id="rId6" Type="http://schemas.openxmlformats.org/officeDocument/2006/relationships/image" Target="../media/image112.png"/></Relationships>
</file>

<file path=ppt/slides/_rels/slide24.xml.rels><?xml version="1.0" encoding="UTF-8" standalone="yes"?><Relationships xmlns="http://schemas.openxmlformats.org/package/2006/relationships"><Relationship Id="rId20" Type="http://schemas.openxmlformats.org/officeDocument/2006/relationships/image" Target="../media/image138.png"/><Relationship Id="rId22" Type="http://schemas.openxmlformats.org/officeDocument/2006/relationships/image" Target="../media/image135.png"/><Relationship Id="rId21" Type="http://schemas.openxmlformats.org/officeDocument/2006/relationships/image" Target="../media/image128.png"/><Relationship Id="rId24" Type="http://schemas.openxmlformats.org/officeDocument/2006/relationships/image" Target="../media/image133.png"/><Relationship Id="rId23" Type="http://schemas.openxmlformats.org/officeDocument/2006/relationships/image" Target="../media/image137.png"/><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image" Target="../media/image111.png"/><Relationship Id="rId4" Type="http://schemas.openxmlformats.org/officeDocument/2006/relationships/image" Target="../media/image115.png"/><Relationship Id="rId9" Type="http://schemas.openxmlformats.org/officeDocument/2006/relationships/image" Target="../media/image121.png"/><Relationship Id="rId26" Type="http://schemas.openxmlformats.org/officeDocument/2006/relationships/image" Target="../media/image130.png"/><Relationship Id="rId25" Type="http://schemas.openxmlformats.org/officeDocument/2006/relationships/image" Target="../media/image126.png"/><Relationship Id="rId28" Type="http://schemas.openxmlformats.org/officeDocument/2006/relationships/image" Target="../media/image132.png"/><Relationship Id="rId27" Type="http://schemas.openxmlformats.org/officeDocument/2006/relationships/image" Target="../media/image148.png"/><Relationship Id="rId5" Type="http://schemas.openxmlformats.org/officeDocument/2006/relationships/image" Target="../media/image118.png"/><Relationship Id="rId6" Type="http://schemas.openxmlformats.org/officeDocument/2006/relationships/image" Target="../media/image127.png"/><Relationship Id="rId29" Type="http://schemas.openxmlformats.org/officeDocument/2006/relationships/image" Target="../media/image139.png"/><Relationship Id="rId7" Type="http://schemas.openxmlformats.org/officeDocument/2006/relationships/image" Target="../media/image114.png"/><Relationship Id="rId8" Type="http://schemas.openxmlformats.org/officeDocument/2006/relationships/image" Target="../media/image134.png"/><Relationship Id="rId31" Type="http://schemas.openxmlformats.org/officeDocument/2006/relationships/image" Target="../media/image149.png"/><Relationship Id="rId30" Type="http://schemas.openxmlformats.org/officeDocument/2006/relationships/image" Target="../media/image147.png"/><Relationship Id="rId11" Type="http://schemas.openxmlformats.org/officeDocument/2006/relationships/image" Target="../media/image120.png"/><Relationship Id="rId33" Type="http://schemas.openxmlformats.org/officeDocument/2006/relationships/image" Target="../media/image142.png"/><Relationship Id="rId10" Type="http://schemas.openxmlformats.org/officeDocument/2006/relationships/image" Target="../media/image125.png"/><Relationship Id="rId32" Type="http://schemas.openxmlformats.org/officeDocument/2006/relationships/image" Target="../media/image156.png"/><Relationship Id="rId13" Type="http://schemas.openxmlformats.org/officeDocument/2006/relationships/image" Target="../media/image140.png"/><Relationship Id="rId35" Type="http://schemas.openxmlformats.org/officeDocument/2006/relationships/image" Target="../media/image150.png"/><Relationship Id="rId12" Type="http://schemas.openxmlformats.org/officeDocument/2006/relationships/image" Target="../media/image124.png"/><Relationship Id="rId34" Type="http://schemas.openxmlformats.org/officeDocument/2006/relationships/image" Target="../media/image146.png"/><Relationship Id="rId15" Type="http://schemas.openxmlformats.org/officeDocument/2006/relationships/image" Target="../media/image131.png"/><Relationship Id="rId37" Type="http://schemas.openxmlformats.org/officeDocument/2006/relationships/image" Target="../media/image154.png"/><Relationship Id="rId14" Type="http://schemas.openxmlformats.org/officeDocument/2006/relationships/image" Target="../media/image123.png"/><Relationship Id="rId36" Type="http://schemas.openxmlformats.org/officeDocument/2006/relationships/image" Target="../media/image143.png"/><Relationship Id="rId17" Type="http://schemas.openxmlformats.org/officeDocument/2006/relationships/image" Target="../media/image144.png"/><Relationship Id="rId16" Type="http://schemas.openxmlformats.org/officeDocument/2006/relationships/image" Target="../media/image141.png"/><Relationship Id="rId38" Type="http://schemas.openxmlformats.org/officeDocument/2006/relationships/image" Target="../media/image151.png"/><Relationship Id="rId19" Type="http://schemas.openxmlformats.org/officeDocument/2006/relationships/image" Target="../media/image136.png"/><Relationship Id="rId18" Type="http://schemas.openxmlformats.org/officeDocument/2006/relationships/image" Target="../media/image12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xml"/><Relationship Id="rId3" Type="http://schemas.openxmlformats.org/officeDocument/2006/relationships/image" Target="../media/image145.png"/><Relationship Id="rId4" Type="http://schemas.openxmlformats.org/officeDocument/2006/relationships/image" Target="../media/image153.png"/><Relationship Id="rId5" Type="http://schemas.openxmlformats.org/officeDocument/2006/relationships/image" Target="../media/image155.png"/><Relationship Id="rId6" Type="http://schemas.openxmlformats.org/officeDocument/2006/relationships/image" Target="../media/image15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1" Type="http://schemas.openxmlformats.org/officeDocument/2006/relationships/image" Target="../media/image23.png"/><Relationship Id="rId10" Type="http://schemas.openxmlformats.org/officeDocument/2006/relationships/image" Target="../media/image19.png"/><Relationship Id="rId13" Type="http://schemas.openxmlformats.org/officeDocument/2006/relationships/image" Target="../media/image14.png"/><Relationship Id="rId12" Type="http://schemas.openxmlformats.org/officeDocument/2006/relationships/image" Target="../media/image22.png"/><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9.png"/><Relationship Id="rId4" Type="http://schemas.openxmlformats.org/officeDocument/2006/relationships/image" Target="../media/image12.png"/><Relationship Id="rId9" Type="http://schemas.openxmlformats.org/officeDocument/2006/relationships/image" Target="../media/image17.png"/><Relationship Id="rId15" Type="http://schemas.openxmlformats.org/officeDocument/2006/relationships/image" Target="../media/image21.png"/><Relationship Id="rId14" Type="http://schemas.openxmlformats.org/officeDocument/2006/relationships/image" Target="../media/image26.png"/><Relationship Id="rId17" Type="http://schemas.openxmlformats.org/officeDocument/2006/relationships/image" Target="../media/image34.png"/><Relationship Id="rId16" Type="http://schemas.openxmlformats.org/officeDocument/2006/relationships/image" Target="../media/image31.png"/><Relationship Id="rId5" Type="http://schemas.openxmlformats.org/officeDocument/2006/relationships/image" Target="../media/image13.png"/><Relationship Id="rId6" Type="http://schemas.openxmlformats.org/officeDocument/2006/relationships/image" Target="../media/image8.png"/><Relationship Id="rId7" Type="http://schemas.openxmlformats.org/officeDocument/2006/relationships/image" Target="../media/image18.png"/><Relationship Id="rId8" Type="http://schemas.openxmlformats.org/officeDocument/2006/relationships/image" Target="../media/image2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30.png"/><Relationship Id="rId4" Type="http://schemas.openxmlformats.org/officeDocument/2006/relationships/image" Target="../media/image2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24.png"/></Relationships>
</file>

<file path=ppt/slides/_rels/slide8.xml.rels><?xml version="1.0" encoding="UTF-8" standalone="yes"?><Relationships xmlns="http://schemas.openxmlformats.org/package/2006/relationships"><Relationship Id="rId20" Type="http://schemas.openxmlformats.org/officeDocument/2006/relationships/image" Target="../media/image43.png"/><Relationship Id="rId22" Type="http://schemas.openxmlformats.org/officeDocument/2006/relationships/image" Target="../media/image49.png"/><Relationship Id="rId21" Type="http://schemas.openxmlformats.org/officeDocument/2006/relationships/image" Target="../media/image44.png"/><Relationship Id="rId24" Type="http://schemas.openxmlformats.org/officeDocument/2006/relationships/image" Target="../media/image51.png"/><Relationship Id="rId23" Type="http://schemas.openxmlformats.org/officeDocument/2006/relationships/image" Target="../media/image48.png"/><Relationship Id="rId1" Type="http://schemas.openxmlformats.org/officeDocument/2006/relationships/slideLayout" Target="../slideLayouts/slideLayout8.xml"/><Relationship Id="rId2" Type="http://schemas.openxmlformats.org/officeDocument/2006/relationships/notesSlide" Target="../notesSlides/notesSlide8.xml"/><Relationship Id="rId3" Type="http://schemas.openxmlformats.org/officeDocument/2006/relationships/image" Target="../media/image25.png"/><Relationship Id="rId4" Type="http://schemas.openxmlformats.org/officeDocument/2006/relationships/image" Target="../media/image27.png"/><Relationship Id="rId9" Type="http://schemas.openxmlformats.org/officeDocument/2006/relationships/image" Target="../media/image36.png"/><Relationship Id="rId26" Type="http://schemas.openxmlformats.org/officeDocument/2006/relationships/image" Target="../media/image53.png"/><Relationship Id="rId25" Type="http://schemas.openxmlformats.org/officeDocument/2006/relationships/image" Target="../media/image54.png"/><Relationship Id="rId28" Type="http://schemas.openxmlformats.org/officeDocument/2006/relationships/image" Target="../media/image56.png"/><Relationship Id="rId27" Type="http://schemas.openxmlformats.org/officeDocument/2006/relationships/image" Target="../media/image55.png"/><Relationship Id="rId5" Type="http://schemas.openxmlformats.org/officeDocument/2006/relationships/image" Target="../media/image28.png"/><Relationship Id="rId6" Type="http://schemas.openxmlformats.org/officeDocument/2006/relationships/image" Target="../media/image32.png"/><Relationship Id="rId29" Type="http://schemas.openxmlformats.org/officeDocument/2006/relationships/image" Target="../media/image67.png"/><Relationship Id="rId7" Type="http://schemas.openxmlformats.org/officeDocument/2006/relationships/image" Target="../media/image33.png"/><Relationship Id="rId8" Type="http://schemas.openxmlformats.org/officeDocument/2006/relationships/image" Target="../media/image41.png"/><Relationship Id="rId11" Type="http://schemas.openxmlformats.org/officeDocument/2006/relationships/image" Target="../media/image50.png"/><Relationship Id="rId10" Type="http://schemas.openxmlformats.org/officeDocument/2006/relationships/image" Target="../media/image35.png"/><Relationship Id="rId13" Type="http://schemas.openxmlformats.org/officeDocument/2006/relationships/image" Target="../media/image40.png"/><Relationship Id="rId12" Type="http://schemas.openxmlformats.org/officeDocument/2006/relationships/image" Target="../media/image38.png"/><Relationship Id="rId15" Type="http://schemas.openxmlformats.org/officeDocument/2006/relationships/image" Target="../media/image39.png"/><Relationship Id="rId14" Type="http://schemas.openxmlformats.org/officeDocument/2006/relationships/image" Target="../media/image46.png"/><Relationship Id="rId17" Type="http://schemas.openxmlformats.org/officeDocument/2006/relationships/image" Target="../media/image42.png"/><Relationship Id="rId16" Type="http://schemas.openxmlformats.org/officeDocument/2006/relationships/image" Target="../media/image47.png"/><Relationship Id="rId19" Type="http://schemas.openxmlformats.org/officeDocument/2006/relationships/image" Target="../media/image45.png"/><Relationship Id="rId18" Type="http://schemas.openxmlformats.org/officeDocument/2006/relationships/image" Target="../media/image3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57.png"/><Relationship Id="rId4" Type="http://schemas.openxmlformats.org/officeDocument/2006/relationships/image" Target="../media/image52.png"/><Relationship Id="rId9" Type="http://schemas.openxmlformats.org/officeDocument/2006/relationships/image" Target="../media/image59.png"/><Relationship Id="rId5" Type="http://schemas.openxmlformats.org/officeDocument/2006/relationships/image" Target="../media/image58.png"/><Relationship Id="rId6" Type="http://schemas.openxmlformats.org/officeDocument/2006/relationships/image" Target="../media/image62.png"/><Relationship Id="rId7" Type="http://schemas.openxmlformats.org/officeDocument/2006/relationships/image" Target="../media/image65.png"/><Relationship Id="rId8" Type="http://schemas.openxmlformats.org/officeDocument/2006/relationships/image" Target="../media/image6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
          <p:cNvSpPr txBox="1"/>
          <p:nvPr>
            <p:ph idx="1" type="body"/>
          </p:nvPr>
        </p:nvSpPr>
        <p:spPr>
          <a:xfrm>
            <a:off x="1143000" y="8051257"/>
            <a:ext cx="9156976" cy="558801"/>
          </a:xfrm>
          <a:prstGeom prst="rect">
            <a:avLst/>
          </a:prstGeom>
          <a:noFill/>
          <a:ln>
            <a:noFill/>
          </a:ln>
        </p:spPr>
        <p:txBody>
          <a:bodyPr anchorCtr="0" anchor="b" bIns="0" lIns="0" spcFirstLastPara="1" rIns="0" wrap="square" tIns="0">
            <a:spAutoFit/>
          </a:bodyPr>
          <a:lstStyle/>
          <a:p>
            <a:pPr indent="0" lvl="0" marL="0" rtl="0" algn="l">
              <a:lnSpc>
                <a:spcPct val="100000"/>
              </a:lnSpc>
              <a:spcBef>
                <a:spcPts val="0"/>
              </a:spcBef>
              <a:spcAft>
                <a:spcPts val="0"/>
              </a:spcAft>
              <a:buClr>
                <a:srgbClr val="FFFFFF"/>
              </a:buClr>
              <a:buSzPts val="3600"/>
              <a:buFont typeface="Inter"/>
              <a:buNone/>
            </a:pPr>
            <a:r>
              <a:rPr lang="en-US" sz="3600">
                <a:solidFill>
                  <a:srgbClr val="FFFFFF"/>
                </a:solidFill>
              </a:rPr>
              <a:t>English Version</a:t>
            </a:r>
            <a:endParaRPr/>
          </a:p>
        </p:txBody>
      </p:sp>
      <p:sp>
        <p:nvSpPr>
          <p:cNvPr id="99" name="Google Shape;99;p1"/>
          <p:cNvSpPr txBox="1"/>
          <p:nvPr>
            <p:ph idx="2" type="body"/>
          </p:nvPr>
        </p:nvSpPr>
        <p:spPr>
          <a:xfrm>
            <a:off x="1144192" y="9153712"/>
            <a:ext cx="15463706" cy="1384301"/>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Clr>
                <a:srgbClr val="FFFFFF"/>
              </a:buClr>
              <a:buSzPts val="9000"/>
              <a:buFont typeface="Inter Medium"/>
              <a:buNone/>
            </a:pPr>
            <a:r>
              <a:rPr lang="en-US" sz="9000">
                <a:solidFill>
                  <a:srgbClr val="FFFFFF"/>
                </a:solidFill>
                <a:latin typeface="Inter Medium"/>
                <a:ea typeface="Inter Medium"/>
                <a:cs typeface="Inter Medium"/>
                <a:sym typeface="Inter Medium"/>
              </a:rPr>
              <a:t>Master Slide Deck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10"/>
          <p:cNvSpPr/>
          <p:nvPr/>
        </p:nvSpPr>
        <p:spPr>
          <a:xfrm>
            <a:off x="13706392" y="3098445"/>
            <a:ext cx="21793595" cy="21055841"/>
          </a:xfrm>
          <a:prstGeom prst="ellipse">
            <a:avLst/>
          </a:prstGeom>
          <a:gradFill>
            <a:gsLst>
              <a:gs pos="0">
                <a:srgbClr val="FFFFFF">
                  <a:alpha val="56078"/>
                </a:srgbClr>
              </a:gs>
              <a:gs pos="100000">
                <a:srgbClr val="081A63">
                  <a:alpha val="0"/>
                </a:srgbClr>
              </a:gs>
            </a:gsLst>
            <a:path path="circle">
              <a:fillToRect b="50%" l="50%" r="50%" t="50%"/>
            </a:path>
            <a:tileRect/>
          </a:gra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 name="Google Shape;270;p10"/>
          <p:cNvSpPr txBox="1"/>
          <p:nvPr>
            <p:ph idx="1" type="body"/>
          </p:nvPr>
        </p:nvSpPr>
        <p:spPr>
          <a:xfrm>
            <a:off x="2144009" y="12859896"/>
            <a:ext cx="20276448" cy="301522"/>
          </a:xfrm>
          <a:prstGeom prst="rect">
            <a:avLst/>
          </a:prstGeom>
          <a:noFill/>
          <a:ln>
            <a:noFill/>
          </a:ln>
        </p:spPr>
        <p:txBody>
          <a:bodyPr anchorCtr="0" anchor="ctr" bIns="45700" lIns="45700" spcFirstLastPara="1" rIns="45700" wrap="square" tIns="45700">
            <a:spAutoFit/>
          </a:bodyPr>
          <a:lstStyle/>
          <a:p>
            <a:pPr indent="0" lvl="0" marL="0" rtl="0" algn="l">
              <a:lnSpc>
                <a:spcPct val="50000"/>
              </a:lnSpc>
              <a:spcBef>
                <a:spcPts val="0"/>
              </a:spcBef>
              <a:spcAft>
                <a:spcPts val="0"/>
              </a:spcAft>
              <a:buClr>
                <a:srgbClr val="FDFDFD"/>
              </a:buClr>
              <a:buSzPts val="1800"/>
              <a:buFont typeface="Inter"/>
              <a:buNone/>
            </a:pPr>
            <a:r>
              <a:rPr baseline="-25000" lang="en-US" sz="1800" cap="none">
                <a:solidFill>
                  <a:srgbClr val="FDFDFD"/>
                </a:solidFill>
              </a:rPr>
              <a:t>MASTER SLIDEDECK 2025</a:t>
            </a:r>
            <a:endParaRPr/>
          </a:p>
        </p:txBody>
      </p:sp>
      <p:sp>
        <p:nvSpPr>
          <p:cNvPr id="271" name="Google Shape;271;p10"/>
          <p:cNvSpPr txBox="1"/>
          <p:nvPr>
            <p:ph idx="12" type="sldNum"/>
          </p:nvPr>
        </p:nvSpPr>
        <p:spPr>
          <a:xfrm>
            <a:off x="22269232" y="12837937"/>
            <a:ext cx="824269" cy="345441"/>
          </a:xfrm>
          <a:prstGeom prst="rect">
            <a:avLst/>
          </a:prstGeom>
          <a:noFill/>
          <a:ln>
            <a:noFill/>
          </a:ln>
        </p:spPr>
        <p:txBody>
          <a:bodyPr anchorCtr="0" anchor="ctr" bIns="45700" lIns="45700" spcFirstLastPara="1" rIns="45700" wrap="square" tIns="45700">
            <a:spAutoFit/>
          </a:bodyPr>
          <a:lstStyle/>
          <a:p>
            <a:pPr indent="0" lvl="0" marL="0" rtl="0" algn="r">
              <a:lnSpc>
                <a:spcPct val="100000"/>
              </a:lnSpc>
              <a:spcBef>
                <a:spcPts val="0"/>
              </a:spcBef>
              <a:spcAft>
                <a:spcPts val="0"/>
              </a:spcAft>
              <a:buClr>
                <a:srgbClr val="FFFFFF"/>
              </a:buClr>
              <a:buSzPts val="1600"/>
              <a:buFont typeface="Inter"/>
              <a:buNone/>
            </a:pPr>
            <a:fld id="{00000000-1234-1234-1234-123412341234}" type="slidenum">
              <a:rPr lang="en-US" sz="1600">
                <a:solidFill>
                  <a:srgbClr val="FFFFFF"/>
                </a:solidFill>
                <a:latin typeface="Inter"/>
                <a:ea typeface="Inter"/>
                <a:cs typeface="Inter"/>
                <a:sym typeface="Inter"/>
              </a:rPr>
              <a:t>‹#›</a:t>
            </a:fld>
            <a:endParaRPr/>
          </a:p>
        </p:txBody>
      </p:sp>
      <p:sp>
        <p:nvSpPr>
          <p:cNvPr id="272" name="Google Shape;272;p10"/>
          <p:cNvSpPr txBox="1"/>
          <p:nvPr>
            <p:ph type="title"/>
          </p:nvPr>
        </p:nvSpPr>
        <p:spPr>
          <a:xfrm>
            <a:off x="1140846" y="947808"/>
            <a:ext cx="12372835" cy="3016251"/>
          </a:xfrm>
          <a:prstGeom prst="rect">
            <a:avLst/>
          </a:prstGeom>
          <a:noFill/>
          <a:ln>
            <a:noFill/>
          </a:ln>
        </p:spPr>
        <p:txBody>
          <a:bodyPr anchorCtr="0" anchor="t" bIns="45700" lIns="45700" spcFirstLastPara="1" rIns="45700" wrap="square" tIns="45700">
            <a:noAutofit/>
          </a:bodyPr>
          <a:lstStyle/>
          <a:p>
            <a:pPr indent="0" lvl="0" marL="0" rtl="0" algn="l">
              <a:lnSpc>
                <a:spcPct val="100000"/>
              </a:lnSpc>
              <a:spcBef>
                <a:spcPts val="0"/>
              </a:spcBef>
              <a:spcAft>
                <a:spcPts val="0"/>
              </a:spcAft>
              <a:buClr>
                <a:srgbClr val="FFFFFF"/>
              </a:buClr>
              <a:buSzPts val="9000"/>
              <a:buFont typeface="Inter"/>
              <a:buNone/>
            </a:pPr>
            <a:r>
              <a:rPr lang="en-US" sz="9000">
                <a:solidFill>
                  <a:srgbClr val="FFFFFF"/>
                </a:solidFill>
                <a:latin typeface="Inter"/>
                <a:ea typeface="Inter"/>
                <a:cs typeface="Inter"/>
                <a:sym typeface="Inter"/>
              </a:rPr>
              <a:t>What We Do</a:t>
            </a:r>
            <a:endParaRPr/>
          </a:p>
        </p:txBody>
      </p:sp>
      <p:sp>
        <p:nvSpPr>
          <p:cNvPr id="273" name="Google Shape;273;p10"/>
          <p:cNvSpPr txBox="1"/>
          <p:nvPr/>
        </p:nvSpPr>
        <p:spPr>
          <a:xfrm>
            <a:off x="15817859" y="1206771"/>
            <a:ext cx="7048205" cy="736601"/>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FFFFFF"/>
              </a:buClr>
              <a:buSzPts val="2400"/>
              <a:buFont typeface="Inter"/>
              <a:buNone/>
            </a:pPr>
            <a:r>
              <a:rPr b="0" i="0" lang="en-US" sz="2400" u="none" cap="none" strike="noStrike">
                <a:solidFill>
                  <a:srgbClr val="FFFFFF"/>
                </a:solidFill>
                <a:latin typeface="Inter"/>
                <a:ea typeface="Inter"/>
                <a:cs typeface="Inter"/>
                <a:sym typeface="Inter"/>
              </a:rPr>
              <a:t>Process Transformation: </a:t>
            </a:r>
            <a:endParaRPr/>
          </a:p>
          <a:p>
            <a:pPr indent="0" lvl="0" marL="0" marR="0" rtl="0" algn="l">
              <a:lnSpc>
                <a:spcPct val="100000"/>
              </a:lnSpc>
              <a:spcBef>
                <a:spcPts val="0"/>
              </a:spcBef>
              <a:spcAft>
                <a:spcPts val="0"/>
              </a:spcAft>
              <a:buClr>
                <a:srgbClr val="FFFFFF"/>
              </a:buClr>
              <a:buSzPts val="2400"/>
              <a:buFont typeface="Inter"/>
              <a:buNone/>
            </a:pPr>
            <a:r>
              <a:rPr b="0" i="0" lang="en-US" sz="2400" u="none" cap="none" strike="noStrike">
                <a:solidFill>
                  <a:srgbClr val="FFFFFF"/>
                </a:solidFill>
                <a:latin typeface="Inter"/>
                <a:ea typeface="Inter"/>
                <a:cs typeface="Inter"/>
                <a:sym typeface="Inter"/>
              </a:rPr>
              <a:t>With and without programming knowledge</a:t>
            </a:r>
            <a:endParaRPr/>
          </a:p>
        </p:txBody>
      </p:sp>
      <p:sp>
        <p:nvSpPr>
          <p:cNvPr id="274" name="Google Shape;274;p10"/>
          <p:cNvSpPr/>
          <p:nvPr/>
        </p:nvSpPr>
        <p:spPr>
          <a:xfrm>
            <a:off x="1143000" y="3908503"/>
            <a:ext cx="894126" cy="894127"/>
          </a:xfrm>
          <a:prstGeom prst="roundRect">
            <a:avLst>
              <a:gd fmla="val 15000" name="adj"/>
            </a:avLst>
          </a:prstGeom>
          <a:gradFill>
            <a:gsLst>
              <a:gs pos="0">
                <a:srgbClr val="B0C2FD">
                  <a:alpha val="39215"/>
                </a:srgbClr>
              </a:gs>
              <a:gs pos="272">
                <a:srgbClr val="B0C2FD">
                  <a:alpha val="39215"/>
                </a:srgbClr>
              </a:gs>
              <a:gs pos="100000">
                <a:srgbClr val="171A29">
                  <a:alpha val="39215"/>
                </a:srgbClr>
              </a:gs>
            </a:gsLst>
            <a:path path="circle">
              <a:fillToRect b="50%" l="50%" r="50%" t="50%"/>
            </a:path>
            <a:tileRect/>
          </a:gradFill>
          <a:ln cap="flat" cmpd="sng" w="12700">
            <a:solidFill>
              <a:srgbClr val="011852">
                <a:alpha val="39215"/>
              </a:srgbClr>
            </a:solidFill>
            <a:prstDash val="solid"/>
            <a:miter lim="400000"/>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FFFFFF"/>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275" name="Google Shape;275;p10"/>
          <p:cNvSpPr txBox="1"/>
          <p:nvPr/>
        </p:nvSpPr>
        <p:spPr>
          <a:xfrm>
            <a:off x="1143000" y="5323952"/>
            <a:ext cx="6357256" cy="444501"/>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FFFFFF"/>
              </a:buClr>
              <a:buSzPts val="2900"/>
              <a:buFont typeface="Inter SemiBold"/>
              <a:buNone/>
            </a:pPr>
            <a:r>
              <a:rPr b="0" i="0" lang="en-US" sz="2900" u="none" cap="none" strike="noStrike">
                <a:solidFill>
                  <a:srgbClr val="FFFFFF"/>
                </a:solidFill>
                <a:latin typeface="Inter SemiBold"/>
                <a:ea typeface="Inter SemiBold"/>
                <a:cs typeface="Inter SemiBold"/>
                <a:sym typeface="Inter SemiBold"/>
              </a:rPr>
              <a:t>AI-driven Workflows</a:t>
            </a:r>
            <a:endParaRPr/>
          </a:p>
        </p:txBody>
      </p:sp>
      <p:sp>
        <p:nvSpPr>
          <p:cNvPr id="276" name="Google Shape;276;p10"/>
          <p:cNvSpPr txBox="1"/>
          <p:nvPr/>
        </p:nvSpPr>
        <p:spPr>
          <a:xfrm>
            <a:off x="1143000" y="5947867"/>
            <a:ext cx="6357256" cy="937261"/>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Clr>
                <a:srgbClr val="FFFFFF"/>
              </a:buClr>
              <a:buSzPts val="2400"/>
              <a:buFont typeface="Inter"/>
              <a:buNone/>
            </a:pPr>
            <a:r>
              <a:rPr b="0" i="0" lang="en-US" sz="2400" u="none" cap="none" strike="noStrike">
                <a:solidFill>
                  <a:srgbClr val="FFFFFF"/>
                </a:solidFill>
                <a:latin typeface="Inter"/>
                <a:ea typeface="Inter"/>
                <a:cs typeface="Inter"/>
                <a:sym typeface="Inter"/>
              </a:rPr>
              <a:t>Automation and optimization of repetitive </a:t>
            </a:r>
            <a:endParaRPr/>
          </a:p>
          <a:p>
            <a:pPr indent="0" lvl="0" marL="0" marR="0" rtl="0" algn="l">
              <a:lnSpc>
                <a:spcPct val="120000"/>
              </a:lnSpc>
              <a:spcBef>
                <a:spcPts val="1000"/>
              </a:spcBef>
              <a:spcAft>
                <a:spcPts val="0"/>
              </a:spcAft>
              <a:buClr>
                <a:srgbClr val="FFFFFF"/>
              </a:buClr>
              <a:buSzPts val="2400"/>
              <a:buFont typeface="Inter"/>
              <a:buNone/>
            </a:pPr>
            <a:r>
              <a:rPr b="0" i="0" lang="en-US" sz="2400" u="none" cap="none" strike="noStrike">
                <a:solidFill>
                  <a:srgbClr val="FFFFFF"/>
                </a:solidFill>
                <a:latin typeface="Inter"/>
                <a:ea typeface="Inter"/>
                <a:cs typeface="Inter"/>
                <a:sym typeface="Inter"/>
              </a:rPr>
              <a:t>tasks &amp; business processes</a:t>
            </a:r>
            <a:endParaRPr/>
          </a:p>
        </p:txBody>
      </p:sp>
      <p:sp>
        <p:nvSpPr>
          <p:cNvPr id="277" name="Google Shape;277;p10"/>
          <p:cNvSpPr/>
          <p:nvPr/>
        </p:nvSpPr>
        <p:spPr>
          <a:xfrm>
            <a:off x="1146174" y="8001674"/>
            <a:ext cx="894127" cy="894127"/>
          </a:xfrm>
          <a:prstGeom prst="roundRect">
            <a:avLst>
              <a:gd fmla="val 15000" name="adj"/>
            </a:avLst>
          </a:prstGeom>
          <a:gradFill>
            <a:gsLst>
              <a:gs pos="0">
                <a:srgbClr val="B0C2FD">
                  <a:alpha val="39215"/>
                </a:srgbClr>
              </a:gs>
              <a:gs pos="272">
                <a:srgbClr val="B0C2FD">
                  <a:alpha val="39215"/>
                </a:srgbClr>
              </a:gs>
              <a:gs pos="100000">
                <a:srgbClr val="171A29">
                  <a:alpha val="39215"/>
                </a:srgbClr>
              </a:gs>
            </a:gsLst>
            <a:path path="circle">
              <a:fillToRect b="50%" l="50%" r="50%" t="50%"/>
            </a:path>
            <a:tileRect/>
          </a:gradFill>
          <a:ln cap="flat" cmpd="sng" w="12700">
            <a:solidFill>
              <a:srgbClr val="011852">
                <a:alpha val="39215"/>
              </a:srgbClr>
            </a:solidFill>
            <a:prstDash val="solid"/>
            <a:miter lim="400000"/>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FFFFFF"/>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278" name="Google Shape;278;p10"/>
          <p:cNvSpPr txBox="1"/>
          <p:nvPr/>
        </p:nvSpPr>
        <p:spPr>
          <a:xfrm>
            <a:off x="1146174" y="9417124"/>
            <a:ext cx="6350907" cy="444501"/>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FFFFFF"/>
              </a:buClr>
              <a:buSzPts val="2900"/>
              <a:buFont typeface="Inter SemiBold"/>
              <a:buNone/>
            </a:pPr>
            <a:r>
              <a:rPr b="0" i="0" lang="en-US" sz="2900" u="none" cap="none" strike="noStrike">
                <a:solidFill>
                  <a:srgbClr val="FFFFFF"/>
                </a:solidFill>
                <a:latin typeface="Inter SemiBold"/>
                <a:ea typeface="Inter SemiBold"/>
                <a:cs typeface="Inter SemiBold"/>
                <a:sym typeface="Inter SemiBold"/>
              </a:rPr>
              <a:t>Integration and Analysis </a:t>
            </a:r>
            <a:endParaRPr/>
          </a:p>
        </p:txBody>
      </p:sp>
      <p:sp>
        <p:nvSpPr>
          <p:cNvPr id="279" name="Google Shape;279;p10"/>
          <p:cNvSpPr txBox="1"/>
          <p:nvPr/>
        </p:nvSpPr>
        <p:spPr>
          <a:xfrm>
            <a:off x="1146174" y="10041038"/>
            <a:ext cx="6350907" cy="810261"/>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Clr>
                <a:srgbClr val="FFFFFF"/>
              </a:buClr>
              <a:buSzPts val="2400"/>
              <a:buFont typeface="Inter"/>
              <a:buNone/>
            </a:pPr>
            <a:r>
              <a:rPr b="0" i="0" lang="en-US" sz="2400" u="none" cap="none" strike="noStrike">
                <a:solidFill>
                  <a:srgbClr val="FFFFFF"/>
                </a:solidFill>
                <a:latin typeface="Inter"/>
                <a:ea typeface="Inter"/>
                <a:cs typeface="Inter"/>
                <a:sym typeface="Inter"/>
              </a:rPr>
              <a:t>Knowledge management with internal data, emails, web data, etc.</a:t>
            </a:r>
            <a:endParaRPr/>
          </a:p>
        </p:txBody>
      </p:sp>
      <p:sp>
        <p:nvSpPr>
          <p:cNvPr id="280" name="Google Shape;280;p10"/>
          <p:cNvSpPr/>
          <p:nvPr/>
        </p:nvSpPr>
        <p:spPr>
          <a:xfrm>
            <a:off x="8762547" y="3958739"/>
            <a:ext cx="894126" cy="894126"/>
          </a:xfrm>
          <a:prstGeom prst="roundRect">
            <a:avLst>
              <a:gd fmla="val 15000" name="adj"/>
            </a:avLst>
          </a:prstGeom>
          <a:gradFill>
            <a:gsLst>
              <a:gs pos="0">
                <a:srgbClr val="B0C2FD">
                  <a:alpha val="39215"/>
                </a:srgbClr>
              </a:gs>
              <a:gs pos="272">
                <a:srgbClr val="B0C2FD">
                  <a:alpha val="39215"/>
                </a:srgbClr>
              </a:gs>
              <a:gs pos="100000">
                <a:srgbClr val="171A29">
                  <a:alpha val="39215"/>
                </a:srgbClr>
              </a:gs>
            </a:gsLst>
            <a:path path="circle">
              <a:fillToRect b="50%" l="50%" r="50%" t="50%"/>
            </a:path>
            <a:tileRect/>
          </a:gradFill>
          <a:ln cap="flat" cmpd="sng" w="12700">
            <a:solidFill>
              <a:srgbClr val="011852">
                <a:alpha val="39215"/>
              </a:srgbClr>
            </a:solidFill>
            <a:prstDash val="solid"/>
            <a:miter lim="400000"/>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FFFFFF"/>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281" name="Google Shape;281;p10"/>
          <p:cNvSpPr txBox="1"/>
          <p:nvPr/>
        </p:nvSpPr>
        <p:spPr>
          <a:xfrm>
            <a:off x="8762547" y="5374188"/>
            <a:ext cx="6357257" cy="444501"/>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FFFFFF"/>
              </a:buClr>
              <a:buSzPts val="2900"/>
              <a:buFont typeface="Inter SemiBold"/>
              <a:buNone/>
            </a:pPr>
            <a:r>
              <a:rPr b="0" i="0" lang="en-US" sz="2900" u="none" cap="none" strike="noStrike">
                <a:solidFill>
                  <a:srgbClr val="FFFFFF"/>
                </a:solidFill>
                <a:latin typeface="Inter SemiBold"/>
                <a:ea typeface="Inter SemiBold"/>
                <a:cs typeface="Inter SemiBold"/>
                <a:sym typeface="Inter SemiBold"/>
              </a:rPr>
              <a:t>Tailored Solutions</a:t>
            </a:r>
            <a:endParaRPr/>
          </a:p>
        </p:txBody>
      </p:sp>
      <p:sp>
        <p:nvSpPr>
          <p:cNvPr id="282" name="Google Shape;282;p10"/>
          <p:cNvSpPr txBox="1"/>
          <p:nvPr/>
        </p:nvSpPr>
        <p:spPr>
          <a:xfrm>
            <a:off x="8762547" y="5998102"/>
            <a:ext cx="6357257" cy="810261"/>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Clr>
                <a:srgbClr val="FFFFFF"/>
              </a:buClr>
              <a:buSzPts val="2400"/>
              <a:buFont typeface="Inter"/>
              <a:buNone/>
            </a:pPr>
            <a:r>
              <a:rPr b="0" i="0" lang="en-US" sz="2400" u="none" cap="none" strike="noStrike">
                <a:solidFill>
                  <a:srgbClr val="FFFFFF"/>
                </a:solidFill>
                <a:latin typeface="Inter"/>
                <a:ea typeface="Inter"/>
                <a:cs typeface="Inter"/>
                <a:sym typeface="Inter"/>
              </a:rPr>
              <a:t>Individual automation solutions that meet your specific requirements</a:t>
            </a:r>
            <a:endParaRPr/>
          </a:p>
        </p:txBody>
      </p:sp>
      <p:sp>
        <p:nvSpPr>
          <p:cNvPr id="283" name="Google Shape;283;p10"/>
          <p:cNvSpPr/>
          <p:nvPr/>
        </p:nvSpPr>
        <p:spPr>
          <a:xfrm>
            <a:off x="8765722" y="8051910"/>
            <a:ext cx="894126" cy="894127"/>
          </a:xfrm>
          <a:prstGeom prst="roundRect">
            <a:avLst>
              <a:gd fmla="val 15000" name="adj"/>
            </a:avLst>
          </a:prstGeom>
          <a:gradFill>
            <a:gsLst>
              <a:gs pos="0">
                <a:srgbClr val="B0C2FD">
                  <a:alpha val="39215"/>
                </a:srgbClr>
              </a:gs>
              <a:gs pos="272">
                <a:srgbClr val="B0C2FD">
                  <a:alpha val="39215"/>
                </a:srgbClr>
              </a:gs>
              <a:gs pos="100000">
                <a:srgbClr val="171A29">
                  <a:alpha val="39215"/>
                </a:srgbClr>
              </a:gs>
            </a:gsLst>
            <a:path path="circle">
              <a:fillToRect b="50%" l="50%" r="50%" t="50%"/>
            </a:path>
            <a:tileRect/>
          </a:gradFill>
          <a:ln cap="flat" cmpd="sng" w="12700">
            <a:solidFill>
              <a:srgbClr val="011852">
                <a:alpha val="39215"/>
              </a:srgbClr>
            </a:solidFill>
            <a:prstDash val="solid"/>
            <a:miter lim="400000"/>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FFFFFF"/>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284" name="Google Shape;284;p10"/>
          <p:cNvSpPr txBox="1"/>
          <p:nvPr/>
        </p:nvSpPr>
        <p:spPr>
          <a:xfrm>
            <a:off x="8765722" y="9467359"/>
            <a:ext cx="6350907" cy="444501"/>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FFFFFF"/>
              </a:buClr>
              <a:buSzPts val="2900"/>
              <a:buFont typeface="Inter SemiBold"/>
              <a:buNone/>
            </a:pPr>
            <a:r>
              <a:rPr b="0" i="0" lang="en-US" sz="2900" u="none" cap="none" strike="noStrike">
                <a:solidFill>
                  <a:srgbClr val="FFFFFF"/>
                </a:solidFill>
                <a:latin typeface="Inter SemiBold"/>
                <a:ea typeface="Inter SemiBold"/>
                <a:cs typeface="Inter SemiBold"/>
                <a:sym typeface="Inter SemiBold"/>
              </a:rPr>
              <a:t>Empowering Team Members</a:t>
            </a:r>
            <a:endParaRPr/>
          </a:p>
        </p:txBody>
      </p:sp>
      <p:sp>
        <p:nvSpPr>
          <p:cNvPr id="285" name="Google Shape;285;p10"/>
          <p:cNvSpPr txBox="1"/>
          <p:nvPr/>
        </p:nvSpPr>
        <p:spPr>
          <a:xfrm>
            <a:off x="8765722" y="10091273"/>
            <a:ext cx="6350906" cy="810261"/>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Clr>
                <a:srgbClr val="FFFFFF"/>
              </a:buClr>
              <a:buSzPts val="2400"/>
              <a:buFont typeface="Inter"/>
              <a:buNone/>
            </a:pPr>
            <a:r>
              <a:rPr b="0" i="0" lang="en-US" sz="2400" u="none" cap="none" strike="noStrike">
                <a:solidFill>
                  <a:srgbClr val="FFFFFF"/>
                </a:solidFill>
                <a:latin typeface="Inter"/>
                <a:ea typeface="Inter"/>
                <a:cs typeface="Inter"/>
                <a:sym typeface="Inter"/>
              </a:rPr>
              <a:t>Enabling every employee to contribute with creative and innovative ideas</a:t>
            </a:r>
            <a:endParaRPr/>
          </a:p>
        </p:txBody>
      </p:sp>
      <p:sp>
        <p:nvSpPr>
          <p:cNvPr id="286" name="Google Shape;286;p10"/>
          <p:cNvSpPr/>
          <p:nvPr/>
        </p:nvSpPr>
        <p:spPr>
          <a:xfrm>
            <a:off x="16509094" y="3970241"/>
            <a:ext cx="894127" cy="894126"/>
          </a:xfrm>
          <a:prstGeom prst="roundRect">
            <a:avLst>
              <a:gd fmla="val 15000" name="adj"/>
            </a:avLst>
          </a:prstGeom>
          <a:gradFill>
            <a:gsLst>
              <a:gs pos="0">
                <a:srgbClr val="B0C2FD">
                  <a:alpha val="39215"/>
                </a:srgbClr>
              </a:gs>
              <a:gs pos="272">
                <a:srgbClr val="B0C2FD">
                  <a:alpha val="39215"/>
                </a:srgbClr>
              </a:gs>
              <a:gs pos="100000">
                <a:srgbClr val="171A29">
                  <a:alpha val="39215"/>
                </a:srgbClr>
              </a:gs>
            </a:gsLst>
            <a:path path="circle">
              <a:fillToRect b="50%" l="50%" r="50%" t="50%"/>
            </a:path>
            <a:tileRect/>
          </a:gradFill>
          <a:ln cap="flat" cmpd="sng" w="12700">
            <a:solidFill>
              <a:srgbClr val="011852">
                <a:alpha val="39215"/>
              </a:srgbClr>
            </a:solidFill>
            <a:prstDash val="solid"/>
            <a:miter lim="400000"/>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FFFFFF"/>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287" name="Google Shape;287;p10"/>
          <p:cNvSpPr txBox="1"/>
          <p:nvPr/>
        </p:nvSpPr>
        <p:spPr>
          <a:xfrm>
            <a:off x="16509094" y="5385690"/>
            <a:ext cx="6357257" cy="444501"/>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FFFFFF"/>
              </a:buClr>
              <a:buSzPts val="2900"/>
              <a:buFont typeface="Inter SemiBold"/>
              <a:buNone/>
            </a:pPr>
            <a:r>
              <a:rPr b="0" i="0" lang="en-US" sz="2900" u="none" cap="none" strike="noStrike">
                <a:solidFill>
                  <a:srgbClr val="FFFFFF"/>
                </a:solidFill>
                <a:latin typeface="Inter SemiBold"/>
                <a:ea typeface="Inter SemiBold"/>
                <a:cs typeface="Inter SemiBold"/>
                <a:sym typeface="Inter SemiBold"/>
              </a:rPr>
              <a:t>Customer Communication</a:t>
            </a:r>
            <a:endParaRPr/>
          </a:p>
        </p:txBody>
      </p:sp>
      <p:sp>
        <p:nvSpPr>
          <p:cNvPr id="288" name="Google Shape;288;p10"/>
          <p:cNvSpPr txBox="1"/>
          <p:nvPr/>
        </p:nvSpPr>
        <p:spPr>
          <a:xfrm>
            <a:off x="16509094" y="6009604"/>
            <a:ext cx="6357257" cy="810261"/>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Clr>
                <a:srgbClr val="FFFFFF"/>
              </a:buClr>
              <a:buSzPts val="2400"/>
              <a:buFont typeface="Inter"/>
              <a:buNone/>
            </a:pPr>
            <a:r>
              <a:rPr b="0" i="0" lang="en-US" sz="2400" u="none" cap="none" strike="noStrike">
                <a:solidFill>
                  <a:srgbClr val="FFFFFF"/>
                </a:solidFill>
                <a:latin typeface="Inter"/>
                <a:ea typeface="Inter"/>
                <a:cs typeface="Inter"/>
                <a:sym typeface="Inter"/>
              </a:rPr>
              <a:t>Automated multi-language support responses to routine client inquiries</a:t>
            </a:r>
            <a:endParaRPr/>
          </a:p>
        </p:txBody>
      </p:sp>
      <p:sp>
        <p:nvSpPr>
          <p:cNvPr id="289" name="Google Shape;289;p10"/>
          <p:cNvSpPr/>
          <p:nvPr/>
        </p:nvSpPr>
        <p:spPr>
          <a:xfrm>
            <a:off x="16512269" y="8063413"/>
            <a:ext cx="894127" cy="894126"/>
          </a:xfrm>
          <a:prstGeom prst="roundRect">
            <a:avLst>
              <a:gd fmla="val 15000" name="adj"/>
            </a:avLst>
          </a:prstGeom>
          <a:gradFill>
            <a:gsLst>
              <a:gs pos="0">
                <a:srgbClr val="B0C2FD">
                  <a:alpha val="39215"/>
                </a:srgbClr>
              </a:gs>
              <a:gs pos="272">
                <a:srgbClr val="B0C2FD">
                  <a:alpha val="39215"/>
                </a:srgbClr>
              </a:gs>
              <a:gs pos="100000">
                <a:srgbClr val="171A29">
                  <a:alpha val="39215"/>
                </a:srgbClr>
              </a:gs>
            </a:gsLst>
            <a:path path="circle">
              <a:fillToRect b="50%" l="50%" r="50%" t="50%"/>
            </a:path>
            <a:tileRect/>
          </a:gradFill>
          <a:ln cap="flat" cmpd="sng" w="12700">
            <a:solidFill>
              <a:srgbClr val="011852">
                <a:alpha val="39215"/>
              </a:srgbClr>
            </a:solidFill>
            <a:prstDash val="solid"/>
            <a:miter lim="400000"/>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FFFFFF"/>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290" name="Google Shape;290;p10"/>
          <p:cNvSpPr txBox="1"/>
          <p:nvPr/>
        </p:nvSpPr>
        <p:spPr>
          <a:xfrm>
            <a:off x="16512269" y="9478862"/>
            <a:ext cx="6350907" cy="444501"/>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FFFFFF"/>
              </a:buClr>
              <a:buSzPts val="2900"/>
              <a:buFont typeface="Inter SemiBold"/>
              <a:buNone/>
            </a:pPr>
            <a:r>
              <a:rPr b="0" i="0" lang="en-US" sz="2900" u="none" cap="none" strike="noStrike">
                <a:solidFill>
                  <a:srgbClr val="FFFFFF"/>
                </a:solidFill>
                <a:latin typeface="Inter SemiBold"/>
                <a:ea typeface="Inter SemiBold"/>
                <a:cs typeface="Inter SemiBold"/>
                <a:sym typeface="Inter SemiBold"/>
              </a:rPr>
              <a:t>Process Automation</a:t>
            </a:r>
            <a:endParaRPr/>
          </a:p>
        </p:txBody>
      </p:sp>
      <p:sp>
        <p:nvSpPr>
          <p:cNvPr id="291" name="Google Shape;291;p10"/>
          <p:cNvSpPr txBox="1"/>
          <p:nvPr/>
        </p:nvSpPr>
        <p:spPr>
          <a:xfrm>
            <a:off x="16512269" y="10102776"/>
            <a:ext cx="6350906" cy="810261"/>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Clr>
                <a:srgbClr val="FFFFFF"/>
              </a:buClr>
              <a:buSzPts val="2400"/>
              <a:buFont typeface="Inter"/>
              <a:buNone/>
            </a:pPr>
            <a:r>
              <a:rPr b="0" i="0" lang="en-US" sz="2400" u="none" cap="none" strike="noStrike">
                <a:solidFill>
                  <a:srgbClr val="FFFFFF"/>
                </a:solidFill>
                <a:latin typeface="Inter"/>
                <a:ea typeface="Inter"/>
                <a:cs typeface="Inter"/>
                <a:sym typeface="Inter"/>
              </a:rPr>
              <a:t>Workflow &amp; process automation; seamless API integration</a:t>
            </a:r>
            <a:endParaRPr/>
          </a:p>
        </p:txBody>
      </p:sp>
      <p:pic>
        <p:nvPicPr>
          <p:cNvPr descr="bolt.svg" id="292" name="Google Shape;292;p10"/>
          <p:cNvPicPr preferRelativeResize="0"/>
          <p:nvPr/>
        </p:nvPicPr>
        <p:blipFill rotWithShape="1">
          <a:blip r:embed="rId3">
            <a:alphaModFix/>
          </a:blip>
          <a:srcRect b="0" l="0" r="0" t="0"/>
          <a:stretch/>
        </p:blipFill>
        <p:spPr>
          <a:xfrm>
            <a:off x="16702157" y="8256476"/>
            <a:ext cx="508001" cy="508001"/>
          </a:xfrm>
          <a:prstGeom prst="rect">
            <a:avLst/>
          </a:prstGeom>
          <a:noFill/>
          <a:ln>
            <a:noFill/>
          </a:ln>
        </p:spPr>
      </p:pic>
      <p:pic>
        <p:nvPicPr>
          <p:cNvPr descr="chat-bubble-left-right.svg" id="293" name="Google Shape;293;p10"/>
          <p:cNvPicPr preferRelativeResize="0"/>
          <p:nvPr/>
        </p:nvPicPr>
        <p:blipFill rotWithShape="1">
          <a:blip r:embed="rId4">
            <a:alphaModFix/>
          </a:blip>
          <a:srcRect b="0" l="0" r="0" t="0"/>
          <a:stretch/>
        </p:blipFill>
        <p:spPr>
          <a:xfrm>
            <a:off x="16702157" y="4101566"/>
            <a:ext cx="508001" cy="508001"/>
          </a:xfrm>
          <a:prstGeom prst="rect">
            <a:avLst/>
          </a:prstGeom>
          <a:noFill/>
          <a:ln>
            <a:noFill/>
          </a:ln>
        </p:spPr>
      </p:pic>
      <p:pic>
        <p:nvPicPr>
          <p:cNvPr descr="cube-transparent.svg" id="294" name="Google Shape;294;p10"/>
          <p:cNvPicPr preferRelativeResize="0"/>
          <p:nvPr/>
        </p:nvPicPr>
        <p:blipFill rotWithShape="1">
          <a:blip r:embed="rId5">
            <a:alphaModFix/>
          </a:blip>
          <a:srcRect b="0" l="0" r="0" t="0"/>
          <a:stretch/>
        </p:blipFill>
        <p:spPr>
          <a:xfrm>
            <a:off x="1336062" y="8194737"/>
            <a:ext cx="508001" cy="508001"/>
          </a:xfrm>
          <a:prstGeom prst="rect">
            <a:avLst/>
          </a:prstGeom>
          <a:noFill/>
          <a:ln>
            <a:noFill/>
          </a:ln>
        </p:spPr>
      </p:pic>
      <p:pic>
        <p:nvPicPr>
          <p:cNvPr descr="sparkles.svg" id="295" name="Google Shape;295;p10"/>
          <p:cNvPicPr preferRelativeResize="0"/>
          <p:nvPr/>
        </p:nvPicPr>
        <p:blipFill rotWithShape="1">
          <a:blip r:embed="rId6">
            <a:alphaModFix/>
          </a:blip>
          <a:srcRect b="0" l="0" r="0" t="0"/>
          <a:stretch/>
        </p:blipFill>
        <p:spPr>
          <a:xfrm>
            <a:off x="1336062" y="4101566"/>
            <a:ext cx="508001" cy="508001"/>
          </a:xfrm>
          <a:prstGeom prst="rect">
            <a:avLst/>
          </a:prstGeom>
          <a:noFill/>
          <a:ln>
            <a:noFill/>
          </a:ln>
        </p:spPr>
      </p:pic>
      <p:pic>
        <p:nvPicPr>
          <p:cNvPr descr="squares-plus.svg" id="296" name="Google Shape;296;p10"/>
          <p:cNvPicPr preferRelativeResize="0"/>
          <p:nvPr/>
        </p:nvPicPr>
        <p:blipFill rotWithShape="1">
          <a:blip r:embed="rId7">
            <a:alphaModFix/>
          </a:blip>
          <a:srcRect b="0" l="0" r="0" t="0"/>
          <a:stretch/>
        </p:blipFill>
        <p:spPr>
          <a:xfrm>
            <a:off x="8955610" y="4151801"/>
            <a:ext cx="508001" cy="508001"/>
          </a:xfrm>
          <a:prstGeom prst="rect">
            <a:avLst/>
          </a:prstGeom>
          <a:noFill/>
          <a:ln>
            <a:noFill/>
          </a:ln>
        </p:spPr>
      </p:pic>
      <p:pic>
        <p:nvPicPr>
          <p:cNvPr descr="user-group.svg" id="297" name="Google Shape;297;p10"/>
          <p:cNvPicPr preferRelativeResize="0"/>
          <p:nvPr/>
        </p:nvPicPr>
        <p:blipFill rotWithShape="1">
          <a:blip r:embed="rId8">
            <a:alphaModFix/>
          </a:blip>
          <a:srcRect b="0" l="0" r="0" t="0"/>
          <a:stretch/>
        </p:blipFill>
        <p:spPr>
          <a:xfrm>
            <a:off x="8955610" y="8244973"/>
            <a:ext cx="508001" cy="50800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pic>
        <p:nvPicPr>
          <p:cNvPr descr="Image 2" id="302" name="Google Shape;302;p11"/>
          <p:cNvPicPr preferRelativeResize="0"/>
          <p:nvPr/>
        </p:nvPicPr>
        <p:blipFill rotWithShape="1">
          <a:blip r:embed="rId3">
            <a:alphaModFix/>
          </a:blip>
          <a:srcRect b="0" l="0" r="0" t="0"/>
          <a:stretch/>
        </p:blipFill>
        <p:spPr>
          <a:xfrm>
            <a:off x="16355734" y="9102116"/>
            <a:ext cx="571501" cy="571501"/>
          </a:xfrm>
          <a:prstGeom prst="rect">
            <a:avLst/>
          </a:prstGeom>
          <a:noFill/>
          <a:ln>
            <a:noFill/>
          </a:ln>
        </p:spPr>
      </p:pic>
      <p:pic>
        <p:nvPicPr>
          <p:cNvPr descr="Image 3" id="303" name="Google Shape;303;p11"/>
          <p:cNvPicPr preferRelativeResize="0"/>
          <p:nvPr/>
        </p:nvPicPr>
        <p:blipFill rotWithShape="1">
          <a:blip r:embed="rId4">
            <a:alphaModFix/>
          </a:blip>
          <a:srcRect b="0" l="0" r="0" t="0"/>
          <a:stretch/>
        </p:blipFill>
        <p:spPr>
          <a:xfrm>
            <a:off x="8758130" y="9147865"/>
            <a:ext cx="571501" cy="571501"/>
          </a:xfrm>
          <a:prstGeom prst="rect">
            <a:avLst/>
          </a:prstGeom>
          <a:noFill/>
          <a:ln>
            <a:noFill/>
          </a:ln>
        </p:spPr>
      </p:pic>
      <p:pic>
        <p:nvPicPr>
          <p:cNvPr descr="Image 4" id="304" name="Google Shape;304;p11"/>
          <p:cNvPicPr preferRelativeResize="0"/>
          <p:nvPr/>
        </p:nvPicPr>
        <p:blipFill rotWithShape="1">
          <a:blip r:embed="rId5">
            <a:alphaModFix/>
          </a:blip>
          <a:srcRect b="0" l="0" r="0" t="0"/>
          <a:stretch/>
        </p:blipFill>
        <p:spPr>
          <a:xfrm>
            <a:off x="1163136" y="9165784"/>
            <a:ext cx="571501" cy="571501"/>
          </a:xfrm>
          <a:prstGeom prst="rect">
            <a:avLst/>
          </a:prstGeom>
          <a:noFill/>
          <a:ln>
            <a:noFill/>
          </a:ln>
        </p:spPr>
      </p:pic>
      <p:pic>
        <p:nvPicPr>
          <p:cNvPr descr="Image 6" id="305" name="Google Shape;305;p11"/>
          <p:cNvPicPr preferRelativeResize="0"/>
          <p:nvPr/>
        </p:nvPicPr>
        <p:blipFill rotWithShape="1">
          <a:blip r:embed="rId6">
            <a:alphaModFix/>
          </a:blip>
          <a:srcRect b="0" l="0" r="0" t="0"/>
          <a:stretch/>
        </p:blipFill>
        <p:spPr>
          <a:xfrm>
            <a:off x="8755521" y="5984340"/>
            <a:ext cx="571501" cy="571501"/>
          </a:xfrm>
          <a:prstGeom prst="rect">
            <a:avLst/>
          </a:prstGeom>
          <a:noFill/>
          <a:ln>
            <a:noFill/>
          </a:ln>
        </p:spPr>
      </p:pic>
      <p:pic>
        <p:nvPicPr>
          <p:cNvPr descr="Image 5" id="306" name="Google Shape;306;p11"/>
          <p:cNvPicPr preferRelativeResize="0"/>
          <p:nvPr/>
        </p:nvPicPr>
        <p:blipFill rotWithShape="1">
          <a:blip r:embed="rId7">
            <a:alphaModFix/>
          </a:blip>
          <a:srcRect b="0" l="0" r="0" t="0"/>
          <a:stretch/>
        </p:blipFill>
        <p:spPr>
          <a:xfrm>
            <a:off x="16327770" y="5981731"/>
            <a:ext cx="571501" cy="571501"/>
          </a:xfrm>
          <a:prstGeom prst="rect">
            <a:avLst/>
          </a:prstGeom>
          <a:noFill/>
          <a:ln>
            <a:noFill/>
          </a:ln>
        </p:spPr>
      </p:pic>
      <p:pic>
        <p:nvPicPr>
          <p:cNvPr descr="Image 0" id="307" name="Google Shape;307;p11"/>
          <p:cNvPicPr preferRelativeResize="0"/>
          <p:nvPr>
            <p:ph idx="2" type="pic"/>
          </p:nvPr>
        </p:nvPicPr>
        <p:blipFill rotWithShape="1">
          <a:blip r:embed="rId8">
            <a:alphaModFix/>
          </a:blip>
          <a:srcRect b="0" l="0" r="0" t="0"/>
          <a:stretch/>
        </p:blipFill>
        <p:spPr>
          <a:xfrm>
            <a:off x="-24971" y="0"/>
            <a:ext cx="24433942" cy="4632269"/>
          </a:xfrm>
          <a:prstGeom prst="rect">
            <a:avLst/>
          </a:prstGeom>
          <a:noFill/>
          <a:ln>
            <a:noFill/>
          </a:ln>
        </p:spPr>
      </p:pic>
      <p:sp>
        <p:nvSpPr>
          <p:cNvPr id="308" name="Google Shape;308;p11"/>
          <p:cNvSpPr txBox="1"/>
          <p:nvPr>
            <p:ph idx="1" type="body"/>
          </p:nvPr>
        </p:nvSpPr>
        <p:spPr>
          <a:xfrm>
            <a:off x="2144009" y="12859896"/>
            <a:ext cx="20276448" cy="301522"/>
          </a:xfrm>
          <a:prstGeom prst="rect">
            <a:avLst/>
          </a:prstGeom>
          <a:noFill/>
          <a:ln>
            <a:noFill/>
          </a:ln>
        </p:spPr>
        <p:txBody>
          <a:bodyPr anchorCtr="0" anchor="ctr" bIns="45700" lIns="45700" spcFirstLastPara="1" rIns="45700" wrap="square" tIns="45700">
            <a:spAutoFit/>
          </a:bodyPr>
          <a:lstStyle/>
          <a:p>
            <a:pPr indent="0" lvl="0" marL="0" rtl="0" algn="l">
              <a:lnSpc>
                <a:spcPct val="50000"/>
              </a:lnSpc>
              <a:spcBef>
                <a:spcPts val="0"/>
              </a:spcBef>
              <a:spcAft>
                <a:spcPts val="0"/>
              </a:spcAft>
              <a:buClr>
                <a:srgbClr val="131313"/>
              </a:buClr>
              <a:buSzPts val="1800"/>
              <a:buFont typeface="Inter"/>
              <a:buNone/>
            </a:pPr>
            <a:r>
              <a:rPr baseline="-25000" lang="en-US" sz="1800" cap="none">
                <a:solidFill>
                  <a:srgbClr val="131313"/>
                </a:solidFill>
              </a:rPr>
              <a:t>MASTER SLIDEDECK 2025</a:t>
            </a:r>
            <a:endParaRPr/>
          </a:p>
        </p:txBody>
      </p:sp>
      <p:sp>
        <p:nvSpPr>
          <p:cNvPr id="309" name="Google Shape;309;p11"/>
          <p:cNvSpPr txBox="1"/>
          <p:nvPr>
            <p:ph idx="12" type="sldNum"/>
          </p:nvPr>
        </p:nvSpPr>
        <p:spPr>
          <a:xfrm>
            <a:off x="22263100" y="12792756"/>
            <a:ext cx="825500" cy="358141"/>
          </a:xfrm>
          <a:prstGeom prst="rect">
            <a:avLst/>
          </a:prstGeom>
          <a:noFill/>
          <a:ln>
            <a:noFill/>
          </a:ln>
        </p:spPr>
        <p:txBody>
          <a:bodyPr anchorCtr="0" anchor="ctr" bIns="45700" lIns="45700" spcFirstLastPara="1" rIns="45700" wrap="square" tIns="45700">
            <a:spAutoFit/>
          </a:bodyPr>
          <a:lstStyle/>
          <a:p>
            <a:pPr indent="0" lvl="0" marL="0" rtl="0" algn="r">
              <a:lnSpc>
                <a:spcPct val="100000"/>
              </a:lnSpc>
              <a:spcBef>
                <a:spcPts val="0"/>
              </a:spcBef>
              <a:spcAft>
                <a:spcPts val="0"/>
              </a:spcAft>
              <a:buClr>
                <a:srgbClr val="000000"/>
              </a:buClr>
              <a:buSzPts val="1800"/>
              <a:buFont typeface="Inter"/>
              <a:buNone/>
            </a:pPr>
            <a:fld id="{00000000-1234-1234-1234-123412341234}" type="slidenum">
              <a:rPr lang="en-US" sz="1800">
                <a:latin typeface="Inter"/>
                <a:ea typeface="Inter"/>
                <a:cs typeface="Inter"/>
                <a:sym typeface="Inter"/>
              </a:rPr>
              <a:t>‹#›</a:t>
            </a:fld>
            <a:endParaRPr/>
          </a:p>
        </p:txBody>
      </p:sp>
      <p:sp>
        <p:nvSpPr>
          <p:cNvPr id="310" name="Google Shape;310;p11"/>
          <p:cNvSpPr txBox="1"/>
          <p:nvPr>
            <p:ph type="title"/>
          </p:nvPr>
        </p:nvSpPr>
        <p:spPr>
          <a:xfrm>
            <a:off x="1143000" y="2607316"/>
            <a:ext cx="21945600" cy="1586081"/>
          </a:xfrm>
          <a:prstGeom prst="rect">
            <a:avLst/>
          </a:prstGeom>
          <a:noFill/>
          <a:ln>
            <a:noFill/>
          </a:ln>
        </p:spPr>
        <p:txBody>
          <a:bodyPr anchorCtr="0" anchor="b" bIns="45700" lIns="45700" spcFirstLastPara="1" rIns="45700" wrap="square" tIns="45700">
            <a:noAutofit/>
          </a:bodyPr>
          <a:lstStyle/>
          <a:p>
            <a:pPr indent="0" lvl="0" marL="0" rtl="0" algn="l">
              <a:lnSpc>
                <a:spcPct val="100000"/>
              </a:lnSpc>
              <a:spcBef>
                <a:spcPts val="0"/>
              </a:spcBef>
              <a:spcAft>
                <a:spcPts val="0"/>
              </a:spcAft>
              <a:buClr>
                <a:srgbClr val="FFFFFF"/>
              </a:buClr>
              <a:buSzPts val="9000"/>
              <a:buFont typeface="Inter"/>
              <a:buNone/>
            </a:pPr>
            <a:r>
              <a:rPr lang="en-US" sz="9000">
                <a:solidFill>
                  <a:srgbClr val="FFFFFF"/>
                </a:solidFill>
                <a:latin typeface="Inter"/>
                <a:ea typeface="Inter"/>
                <a:cs typeface="Inter"/>
                <a:sym typeface="Inter"/>
              </a:rPr>
              <a:t>Legal Knowledge Solutions</a:t>
            </a:r>
            <a:endParaRPr/>
          </a:p>
        </p:txBody>
      </p:sp>
      <p:sp>
        <p:nvSpPr>
          <p:cNvPr id="311" name="Google Shape;311;p11"/>
          <p:cNvSpPr txBox="1"/>
          <p:nvPr/>
        </p:nvSpPr>
        <p:spPr>
          <a:xfrm>
            <a:off x="1141179" y="586293"/>
            <a:ext cx="6047424" cy="540882"/>
          </a:xfrm>
          <a:prstGeom prst="rect">
            <a:avLst/>
          </a:prstGeom>
          <a:noFill/>
          <a:ln>
            <a:noFill/>
          </a:ln>
        </p:spPr>
        <p:txBody>
          <a:bodyPr anchorCtr="0" anchor="ctr" bIns="45700" lIns="45700" spcFirstLastPara="1" rIns="45700" wrap="square" tIns="45700">
            <a:spAutoFit/>
          </a:bodyPr>
          <a:lstStyle/>
          <a:p>
            <a:pPr indent="0" lvl="0" marL="0" marR="0" rtl="0" algn="l">
              <a:lnSpc>
                <a:spcPct val="154166"/>
              </a:lnSpc>
              <a:spcBef>
                <a:spcPts val="0"/>
              </a:spcBef>
              <a:spcAft>
                <a:spcPts val="0"/>
              </a:spcAft>
              <a:buClr>
                <a:srgbClr val="FDFDFD"/>
              </a:buClr>
              <a:buSzPts val="2400"/>
              <a:buFont typeface="Inter"/>
              <a:buNone/>
            </a:pPr>
            <a:r>
              <a:rPr b="0" i="0" lang="en-US" sz="2400" u="none" cap="none" strike="noStrike">
                <a:solidFill>
                  <a:srgbClr val="FDFDFD"/>
                </a:solidFill>
                <a:latin typeface="Inter"/>
                <a:ea typeface="Inter"/>
                <a:cs typeface="Inter"/>
                <a:sym typeface="Inter"/>
              </a:rPr>
              <a:t>BLOCKBRAIN AI SOLUTIONS</a:t>
            </a:r>
            <a:endParaRPr/>
          </a:p>
        </p:txBody>
      </p:sp>
      <p:sp>
        <p:nvSpPr>
          <p:cNvPr id="312" name="Google Shape;312;p11"/>
          <p:cNvSpPr txBox="1"/>
          <p:nvPr/>
        </p:nvSpPr>
        <p:spPr>
          <a:xfrm>
            <a:off x="1188491" y="6877564"/>
            <a:ext cx="7048206" cy="444501"/>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2900"/>
              <a:buFont typeface="Inter SemiBold"/>
              <a:buNone/>
            </a:pPr>
            <a:r>
              <a:rPr b="0" i="0" lang="en-US" sz="2900" u="none" cap="none" strike="noStrike">
                <a:solidFill>
                  <a:srgbClr val="000000"/>
                </a:solidFill>
                <a:latin typeface="Inter SemiBold"/>
                <a:ea typeface="Inter SemiBold"/>
                <a:cs typeface="Inter SemiBold"/>
                <a:sym typeface="Inter SemiBold"/>
              </a:rPr>
              <a:t>AI Document Management</a:t>
            </a:r>
            <a:endParaRPr/>
          </a:p>
        </p:txBody>
      </p:sp>
      <p:sp>
        <p:nvSpPr>
          <p:cNvPr id="313" name="Google Shape;313;p11"/>
          <p:cNvSpPr txBox="1"/>
          <p:nvPr/>
        </p:nvSpPr>
        <p:spPr>
          <a:xfrm>
            <a:off x="1188491" y="7476078"/>
            <a:ext cx="7048206" cy="810261"/>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Clr>
                <a:srgbClr val="000000"/>
              </a:buClr>
              <a:buSzPts val="2400"/>
              <a:buFont typeface="Inter"/>
              <a:buNone/>
            </a:pPr>
            <a:r>
              <a:rPr b="0" i="0" lang="en-US" sz="2400" u="none" cap="none" strike="noStrike">
                <a:solidFill>
                  <a:srgbClr val="000000"/>
                </a:solidFill>
                <a:latin typeface="Inter"/>
                <a:ea typeface="Inter"/>
                <a:cs typeface="Inter"/>
                <a:sym typeface="Inter"/>
              </a:rPr>
              <a:t>Automation and optimization of repetitive tasks &amp; business processes</a:t>
            </a:r>
            <a:endParaRPr/>
          </a:p>
        </p:txBody>
      </p:sp>
      <p:pic>
        <p:nvPicPr>
          <p:cNvPr descr="Image 7" id="314" name="Google Shape;314;p11"/>
          <p:cNvPicPr preferRelativeResize="0"/>
          <p:nvPr/>
        </p:nvPicPr>
        <p:blipFill rotWithShape="1">
          <a:blip r:embed="rId9">
            <a:alphaModFix/>
          </a:blip>
          <a:srcRect b="0" l="0" r="0" t="0"/>
          <a:stretch/>
        </p:blipFill>
        <p:spPr>
          <a:xfrm>
            <a:off x="1142999" y="6017569"/>
            <a:ext cx="566283" cy="566282"/>
          </a:xfrm>
          <a:prstGeom prst="rect">
            <a:avLst/>
          </a:prstGeom>
          <a:noFill/>
          <a:ln>
            <a:noFill/>
          </a:ln>
        </p:spPr>
      </p:pic>
      <p:sp>
        <p:nvSpPr>
          <p:cNvPr id="315" name="Google Shape;315;p11"/>
          <p:cNvSpPr txBox="1"/>
          <p:nvPr/>
        </p:nvSpPr>
        <p:spPr>
          <a:xfrm>
            <a:off x="8780876" y="6862254"/>
            <a:ext cx="7048206" cy="444501"/>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2900"/>
              <a:buFont typeface="Inter SemiBold"/>
              <a:buNone/>
            </a:pPr>
            <a:r>
              <a:rPr b="0" i="0" lang="en-US" sz="2900" u="none" cap="none" strike="noStrike">
                <a:solidFill>
                  <a:srgbClr val="000000"/>
                </a:solidFill>
                <a:latin typeface="Inter SemiBold"/>
                <a:ea typeface="Inter SemiBold"/>
                <a:cs typeface="Inter SemiBold"/>
                <a:sym typeface="Inter SemiBold"/>
              </a:rPr>
              <a:t>Legal Research &amp; Analysis</a:t>
            </a:r>
            <a:endParaRPr/>
          </a:p>
        </p:txBody>
      </p:sp>
      <p:sp>
        <p:nvSpPr>
          <p:cNvPr id="316" name="Google Shape;316;p11"/>
          <p:cNvSpPr txBox="1"/>
          <p:nvPr/>
        </p:nvSpPr>
        <p:spPr>
          <a:xfrm>
            <a:off x="8780876" y="7460768"/>
            <a:ext cx="7048206" cy="810261"/>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Clr>
                <a:srgbClr val="000000"/>
              </a:buClr>
              <a:buSzPts val="2400"/>
              <a:buFont typeface="Inter"/>
              <a:buNone/>
            </a:pPr>
            <a:r>
              <a:rPr b="0" i="0" lang="en-US" sz="2400" u="none" cap="none" strike="noStrike">
                <a:solidFill>
                  <a:srgbClr val="000000"/>
                </a:solidFill>
                <a:latin typeface="Inter"/>
                <a:ea typeface="Inter"/>
                <a:cs typeface="Inter"/>
                <a:sym typeface="Inter"/>
              </a:rPr>
              <a:t>Automated summary, analysis and real-time monitoring of court decisions</a:t>
            </a:r>
            <a:endParaRPr/>
          </a:p>
        </p:txBody>
      </p:sp>
      <p:sp>
        <p:nvSpPr>
          <p:cNvPr id="317" name="Google Shape;317;p11"/>
          <p:cNvSpPr txBox="1"/>
          <p:nvPr/>
        </p:nvSpPr>
        <p:spPr>
          <a:xfrm>
            <a:off x="16373261" y="6846945"/>
            <a:ext cx="7048206" cy="444501"/>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2900"/>
              <a:buFont typeface="Inter SemiBold"/>
              <a:buNone/>
            </a:pPr>
            <a:r>
              <a:rPr b="0" i="0" lang="en-US" sz="2900" u="none" cap="none" strike="noStrike">
                <a:solidFill>
                  <a:srgbClr val="000000"/>
                </a:solidFill>
                <a:latin typeface="Inter SemiBold"/>
                <a:ea typeface="Inter SemiBold"/>
                <a:cs typeface="Inter SemiBold"/>
                <a:sym typeface="Inter SemiBold"/>
              </a:rPr>
              <a:t>Client Communication</a:t>
            </a:r>
            <a:endParaRPr/>
          </a:p>
        </p:txBody>
      </p:sp>
      <p:sp>
        <p:nvSpPr>
          <p:cNvPr id="318" name="Google Shape;318;p11"/>
          <p:cNvSpPr txBox="1"/>
          <p:nvPr/>
        </p:nvSpPr>
        <p:spPr>
          <a:xfrm>
            <a:off x="16373261" y="7445459"/>
            <a:ext cx="7048206" cy="810261"/>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Clr>
                <a:srgbClr val="000000"/>
              </a:buClr>
              <a:buSzPts val="2400"/>
              <a:buFont typeface="Inter"/>
              <a:buNone/>
            </a:pPr>
            <a:r>
              <a:rPr b="0" i="0" lang="en-US" sz="2400" u="none" cap="none" strike="noStrike">
                <a:solidFill>
                  <a:srgbClr val="000000"/>
                </a:solidFill>
                <a:latin typeface="Inter"/>
                <a:ea typeface="Inter"/>
                <a:cs typeface="Inter"/>
                <a:sym typeface="Inter"/>
              </a:rPr>
              <a:t>Automated multi-language support responses to routine client inquiries</a:t>
            </a:r>
            <a:endParaRPr/>
          </a:p>
        </p:txBody>
      </p:sp>
      <p:sp>
        <p:nvSpPr>
          <p:cNvPr id="319" name="Google Shape;319;p11"/>
          <p:cNvSpPr txBox="1"/>
          <p:nvPr/>
        </p:nvSpPr>
        <p:spPr>
          <a:xfrm>
            <a:off x="1211237" y="10025779"/>
            <a:ext cx="7048206" cy="444501"/>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2900"/>
              <a:buFont typeface="Inter SemiBold"/>
              <a:buNone/>
            </a:pPr>
            <a:r>
              <a:rPr b="0" i="0" lang="en-US" sz="2900" u="none" cap="none" strike="noStrike">
                <a:solidFill>
                  <a:srgbClr val="000000"/>
                </a:solidFill>
                <a:latin typeface="Inter SemiBold"/>
                <a:ea typeface="Inter SemiBold"/>
                <a:cs typeface="Inter SemiBold"/>
                <a:sym typeface="Inter SemiBold"/>
              </a:rPr>
              <a:t>Knowledge Management</a:t>
            </a:r>
            <a:endParaRPr/>
          </a:p>
        </p:txBody>
      </p:sp>
      <p:sp>
        <p:nvSpPr>
          <p:cNvPr id="320" name="Google Shape;320;p11"/>
          <p:cNvSpPr txBox="1"/>
          <p:nvPr/>
        </p:nvSpPr>
        <p:spPr>
          <a:xfrm>
            <a:off x="1211237" y="10624293"/>
            <a:ext cx="7048206" cy="810261"/>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Clr>
                <a:srgbClr val="000000"/>
              </a:buClr>
              <a:buSzPts val="2400"/>
              <a:buFont typeface="Inter"/>
              <a:buNone/>
            </a:pPr>
            <a:r>
              <a:rPr b="0" i="0" lang="en-US" sz="2400" u="none" cap="none" strike="noStrike">
                <a:solidFill>
                  <a:srgbClr val="000000"/>
                </a:solidFill>
                <a:latin typeface="Inter"/>
                <a:ea typeface="Inter"/>
                <a:cs typeface="Inter"/>
                <a:sym typeface="Inter"/>
              </a:rPr>
              <a:t>Centralized organisation of legal data; preservation of inhouse expertise</a:t>
            </a:r>
            <a:endParaRPr/>
          </a:p>
        </p:txBody>
      </p:sp>
      <p:sp>
        <p:nvSpPr>
          <p:cNvPr id="321" name="Google Shape;321;p11"/>
          <p:cNvSpPr txBox="1"/>
          <p:nvPr/>
        </p:nvSpPr>
        <p:spPr>
          <a:xfrm>
            <a:off x="8803622" y="10010470"/>
            <a:ext cx="7048206" cy="444501"/>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2900"/>
              <a:buFont typeface="Inter SemiBold"/>
              <a:buNone/>
            </a:pPr>
            <a:r>
              <a:rPr b="0" i="0" lang="en-US" sz="2900" u="none" cap="none" strike="noStrike">
                <a:solidFill>
                  <a:srgbClr val="000000"/>
                </a:solidFill>
                <a:latin typeface="Inter SemiBold"/>
                <a:ea typeface="Inter SemiBold"/>
                <a:cs typeface="Inter SemiBold"/>
                <a:sym typeface="Inter SemiBold"/>
              </a:rPr>
              <a:t>Empowering Team Members</a:t>
            </a:r>
            <a:endParaRPr/>
          </a:p>
        </p:txBody>
      </p:sp>
      <p:sp>
        <p:nvSpPr>
          <p:cNvPr id="322" name="Google Shape;322;p11"/>
          <p:cNvSpPr txBox="1"/>
          <p:nvPr/>
        </p:nvSpPr>
        <p:spPr>
          <a:xfrm>
            <a:off x="8803622" y="10608983"/>
            <a:ext cx="7048206" cy="810261"/>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Clr>
                <a:srgbClr val="000000"/>
              </a:buClr>
              <a:buSzPts val="2400"/>
              <a:buFont typeface="Inter"/>
              <a:buNone/>
            </a:pPr>
            <a:r>
              <a:rPr b="0" i="0" lang="en-US" sz="2400" u="none" cap="none" strike="noStrike">
                <a:solidFill>
                  <a:srgbClr val="000000"/>
                </a:solidFill>
                <a:latin typeface="Inter"/>
                <a:ea typeface="Inter"/>
                <a:cs typeface="Inter"/>
                <a:sym typeface="Inter"/>
              </a:rPr>
              <a:t>Enabling every employee to contribute with creative and innovative ideas</a:t>
            </a:r>
            <a:endParaRPr/>
          </a:p>
        </p:txBody>
      </p:sp>
      <p:sp>
        <p:nvSpPr>
          <p:cNvPr id="323" name="Google Shape;323;p11"/>
          <p:cNvSpPr txBox="1"/>
          <p:nvPr/>
        </p:nvSpPr>
        <p:spPr>
          <a:xfrm>
            <a:off x="16396007" y="9995160"/>
            <a:ext cx="7048205" cy="444501"/>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2900"/>
              <a:buFont typeface="Inter SemiBold"/>
              <a:buNone/>
            </a:pPr>
            <a:r>
              <a:rPr b="0" i="0" lang="en-US" sz="2900" u="none" cap="none" strike="noStrike">
                <a:solidFill>
                  <a:srgbClr val="000000"/>
                </a:solidFill>
                <a:latin typeface="Inter SemiBold"/>
                <a:ea typeface="Inter SemiBold"/>
                <a:cs typeface="Inter SemiBold"/>
                <a:sym typeface="Inter SemiBold"/>
              </a:rPr>
              <a:t>Process Automation</a:t>
            </a:r>
            <a:endParaRPr/>
          </a:p>
        </p:txBody>
      </p:sp>
      <p:sp>
        <p:nvSpPr>
          <p:cNvPr id="324" name="Google Shape;324;p11"/>
          <p:cNvSpPr txBox="1"/>
          <p:nvPr/>
        </p:nvSpPr>
        <p:spPr>
          <a:xfrm>
            <a:off x="16396007" y="10593673"/>
            <a:ext cx="7048205" cy="810261"/>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Clr>
                <a:srgbClr val="000000"/>
              </a:buClr>
              <a:buSzPts val="2400"/>
              <a:buFont typeface="Inter"/>
              <a:buNone/>
            </a:pPr>
            <a:r>
              <a:rPr b="0" i="0" lang="en-US" sz="2400" u="none" cap="none" strike="noStrike">
                <a:solidFill>
                  <a:srgbClr val="000000"/>
                </a:solidFill>
                <a:latin typeface="Inter"/>
                <a:ea typeface="Inter"/>
                <a:cs typeface="Inter"/>
                <a:sym typeface="Inter"/>
              </a:rPr>
              <a:t>Workflow &amp; process automation; seamless API integration</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pic>
        <p:nvPicPr>
          <p:cNvPr descr="Image 2" id="329" name="Google Shape;329;p12"/>
          <p:cNvPicPr preferRelativeResize="0"/>
          <p:nvPr/>
        </p:nvPicPr>
        <p:blipFill rotWithShape="1">
          <a:blip r:embed="rId3">
            <a:alphaModFix/>
          </a:blip>
          <a:srcRect b="0" l="0" r="0" t="0"/>
          <a:stretch/>
        </p:blipFill>
        <p:spPr>
          <a:xfrm>
            <a:off x="16327769" y="9102116"/>
            <a:ext cx="571501" cy="571501"/>
          </a:xfrm>
          <a:prstGeom prst="rect">
            <a:avLst/>
          </a:prstGeom>
          <a:noFill/>
          <a:ln>
            <a:noFill/>
          </a:ln>
        </p:spPr>
      </p:pic>
      <p:pic>
        <p:nvPicPr>
          <p:cNvPr descr="Image 4" id="330" name="Google Shape;330;p12"/>
          <p:cNvPicPr preferRelativeResize="0"/>
          <p:nvPr/>
        </p:nvPicPr>
        <p:blipFill rotWithShape="1">
          <a:blip r:embed="rId4">
            <a:alphaModFix/>
          </a:blip>
          <a:srcRect b="0" l="0" r="0" t="0"/>
          <a:stretch/>
        </p:blipFill>
        <p:spPr>
          <a:xfrm>
            <a:off x="1163136" y="9165784"/>
            <a:ext cx="571501" cy="571501"/>
          </a:xfrm>
          <a:prstGeom prst="rect">
            <a:avLst/>
          </a:prstGeom>
          <a:noFill/>
          <a:ln>
            <a:noFill/>
          </a:ln>
        </p:spPr>
      </p:pic>
      <p:pic>
        <p:nvPicPr>
          <p:cNvPr descr="Image 5" id="331" name="Google Shape;331;p12"/>
          <p:cNvPicPr preferRelativeResize="0"/>
          <p:nvPr/>
        </p:nvPicPr>
        <p:blipFill rotWithShape="1">
          <a:blip r:embed="rId5">
            <a:alphaModFix/>
          </a:blip>
          <a:srcRect b="0" l="0" r="0" t="0"/>
          <a:stretch/>
        </p:blipFill>
        <p:spPr>
          <a:xfrm>
            <a:off x="16327769" y="5986950"/>
            <a:ext cx="571501" cy="571501"/>
          </a:xfrm>
          <a:prstGeom prst="rect">
            <a:avLst/>
          </a:prstGeom>
          <a:noFill/>
          <a:ln>
            <a:noFill/>
          </a:ln>
        </p:spPr>
      </p:pic>
      <p:pic>
        <p:nvPicPr>
          <p:cNvPr descr="Image 6" id="332" name="Google Shape;332;p12"/>
          <p:cNvPicPr preferRelativeResize="0"/>
          <p:nvPr/>
        </p:nvPicPr>
        <p:blipFill rotWithShape="1">
          <a:blip r:embed="rId6">
            <a:alphaModFix/>
          </a:blip>
          <a:srcRect b="0" l="0" r="0" t="0"/>
          <a:stretch/>
        </p:blipFill>
        <p:spPr>
          <a:xfrm>
            <a:off x="8732775" y="5936161"/>
            <a:ext cx="571501" cy="571501"/>
          </a:xfrm>
          <a:prstGeom prst="rect">
            <a:avLst/>
          </a:prstGeom>
          <a:noFill/>
          <a:ln>
            <a:noFill/>
          </a:ln>
        </p:spPr>
      </p:pic>
      <p:pic>
        <p:nvPicPr>
          <p:cNvPr descr="Image 3" id="333" name="Google Shape;333;p12"/>
          <p:cNvPicPr preferRelativeResize="0"/>
          <p:nvPr/>
        </p:nvPicPr>
        <p:blipFill rotWithShape="1">
          <a:blip r:embed="rId7">
            <a:alphaModFix/>
          </a:blip>
          <a:srcRect b="0" l="0" r="0" t="0"/>
          <a:stretch/>
        </p:blipFill>
        <p:spPr>
          <a:xfrm>
            <a:off x="8758130" y="9147865"/>
            <a:ext cx="571501" cy="571501"/>
          </a:xfrm>
          <a:prstGeom prst="rect">
            <a:avLst/>
          </a:prstGeom>
          <a:noFill/>
          <a:ln>
            <a:noFill/>
          </a:ln>
        </p:spPr>
      </p:pic>
      <p:pic>
        <p:nvPicPr>
          <p:cNvPr descr="Image 0" id="334" name="Google Shape;334;p12"/>
          <p:cNvPicPr preferRelativeResize="0"/>
          <p:nvPr>
            <p:ph idx="2" type="pic"/>
          </p:nvPr>
        </p:nvPicPr>
        <p:blipFill rotWithShape="1">
          <a:blip r:embed="rId8">
            <a:alphaModFix/>
          </a:blip>
          <a:srcRect b="0" l="0" r="0" t="0"/>
          <a:stretch/>
        </p:blipFill>
        <p:spPr>
          <a:xfrm>
            <a:off x="-24971" y="0"/>
            <a:ext cx="24433942" cy="4632269"/>
          </a:xfrm>
          <a:prstGeom prst="rect">
            <a:avLst/>
          </a:prstGeom>
          <a:noFill/>
          <a:ln>
            <a:noFill/>
          </a:ln>
        </p:spPr>
      </p:pic>
      <p:sp>
        <p:nvSpPr>
          <p:cNvPr id="335" name="Google Shape;335;p12"/>
          <p:cNvSpPr txBox="1"/>
          <p:nvPr>
            <p:ph idx="1" type="body"/>
          </p:nvPr>
        </p:nvSpPr>
        <p:spPr>
          <a:xfrm>
            <a:off x="2144009" y="12859896"/>
            <a:ext cx="20276448" cy="301522"/>
          </a:xfrm>
          <a:prstGeom prst="rect">
            <a:avLst/>
          </a:prstGeom>
          <a:noFill/>
          <a:ln>
            <a:noFill/>
          </a:ln>
        </p:spPr>
        <p:txBody>
          <a:bodyPr anchorCtr="0" anchor="ctr" bIns="45700" lIns="45700" spcFirstLastPara="1" rIns="45700" wrap="square" tIns="45700">
            <a:spAutoFit/>
          </a:bodyPr>
          <a:lstStyle/>
          <a:p>
            <a:pPr indent="0" lvl="0" marL="0" rtl="0" algn="l">
              <a:lnSpc>
                <a:spcPct val="50000"/>
              </a:lnSpc>
              <a:spcBef>
                <a:spcPts val="0"/>
              </a:spcBef>
              <a:spcAft>
                <a:spcPts val="0"/>
              </a:spcAft>
              <a:buClr>
                <a:srgbClr val="131313"/>
              </a:buClr>
              <a:buSzPts val="1800"/>
              <a:buFont typeface="Inter"/>
              <a:buNone/>
            </a:pPr>
            <a:r>
              <a:rPr baseline="-25000" lang="en-US" sz="1800" cap="none">
                <a:solidFill>
                  <a:srgbClr val="131313"/>
                </a:solidFill>
              </a:rPr>
              <a:t>MASTER SLIDEDECK 2025</a:t>
            </a:r>
            <a:endParaRPr/>
          </a:p>
        </p:txBody>
      </p:sp>
      <p:sp>
        <p:nvSpPr>
          <p:cNvPr id="336" name="Google Shape;336;p12"/>
          <p:cNvSpPr txBox="1"/>
          <p:nvPr>
            <p:ph idx="12" type="sldNum"/>
          </p:nvPr>
        </p:nvSpPr>
        <p:spPr>
          <a:xfrm>
            <a:off x="22263100" y="12792756"/>
            <a:ext cx="825500" cy="358141"/>
          </a:xfrm>
          <a:prstGeom prst="rect">
            <a:avLst/>
          </a:prstGeom>
          <a:noFill/>
          <a:ln>
            <a:noFill/>
          </a:ln>
        </p:spPr>
        <p:txBody>
          <a:bodyPr anchorCtr="0" anchor="ctr" bIns="45700" lIns="45700" spcFirstLastPara="1" rIns="45700" wrap="square" tIns="45700">
            <a:spAutoFit/>
          </a:bodyPr>
          <a:lstStyle/>
          <a:p>
            <a:pPr indent="0" lvl="0" marL="0" rtl="0" algn="r">
              <a:lnSpc>
                <a:spcPct val="100000"/>
              </a:lnSpc>
              <a:spcBef>
                <a:spcPts val="0"/>
              </a:spcBef>
              <a:spcAft>
                <a:spcPts val="0"/>
              </a:spcAft>
              <a:buClr>
                <a:srgbClr val="000000"/>
              </a:buClr>
              <a:buSzPts val="1800"/>
              <a:buFont typeface="Inter"/>
              <a:buNone/>
            </a:pPr>
            <a:fld id="{00000000-1234-1234-1234-123412341234}" type="slidenum">
              <a:rPr lang="en-US" sz="1800">
                <a:latin typeface="Inter"/>
                <a:ea typeface="Inter"/>
                <a:cs typeface="Inter"/>
                <a:sym typeface="Inter"/>
              </a:rPr>
              <a:t>‹#›</a:t>
            </a:fld>
            <a:endParaRPr/>
          </a:p>
        </p:txBody>
      </p:sp>
      <p:sp>
        <p:nvSpPr>
          <p:cNvPr id="337" name="Google Shape;337;p12"/>
          <p:cNvSpPr txBox="1"/>
          <p:nvPr>
            <p:ph type="title"/>
          </p:nvPr>
        </p:nvSpPr>
        <p:spPr>
          <a:xfrm>
            <a:off x="1143000" y="2607316"/>
            <a:ext cx="21945600" cy="1586081"/>
          </a:xfrm>
          <a:prstGeom prst="rect">
            <a:avLst/>
          </a:prstGeom>
          <a:noFill/>
          <a:ln>
            <a:noFill/>
          </a:ln>
        </p:spPr>
        <p:txBody>
          <a:bodyPr anchorCtr="0" anchor="b" bIns="45700" lIns="45700" spcFirstLastPara="1" rIns="45700" wrap="square" tIns="45700">
            <a:noAutofit/>
          </a:bodyPr>
          <a:lstStyle/>
          <a:p>
            <a:pPr indent="0" lvl="0" marL="0" rtl="0" algn="l">
              <a:lnSpc>
                <a:spcPct val="100000"/>
              </a:lnSpc>
              <a:spcBef>
                <a:spcPts val="0"/>
              </a:spcBef>
              <a:spcAft>
                <a:spcPts val="0"/>
              </a:spcAft>
              <a:buClr>
                <a:srgbClr val="FFFFFF"/>
              </a:buClr>
              <a:buSzPts val="9000"/>
              <a:buFont typeface="Inter"/>
              <a:buNone/>
            </a:pPr>
            <a:r>
              <a:rPr lang="en-US" sz="9000">
                <a:solidFill>
                  <a:srgbClr val="FFFFFF"/>
                </a:solidFill>
                <a:latin typeface="Inter"/>
                <a:ea typeface="Inter"/>
                <a:cs typeface="Inter"/>
                <a:sym typeface="Inter"/>
              </a:rPr>
              <a:t>Industrial Knowledge Solutions</a:t>
            </a:r>
            <a:endParaRPr/>
          </a:p>
        </p:txBody>
      </p:sp>
      <p:sp>
        <p:nvSpPr>
          <p:cNvPr id="338" name="Google Shape;338;p12"/>
          <p:cNvSpPr txBox="1"/>
          <p:nvPr/>
        </p:nvSpPr>
        <p:spPr>
          <a:xfrm>
            <a:off x="1141179" y="586293"/>
            <a:ext cx="6047424" cy="540882"/>
          </a:xfrm>
          <a:prstGeom prst="rect">
            <a:avLst/>
          </a:prstGeom>
          <a:noFill/>
          <a:ln>
            <a:noFill/>
          </a:ln>
        </p:spPr>
        <p:txBody>
          <a:bodyPr anchorCtr="0" anchor="ctr" bIns="45700" lIns="45700" spcFirstLastPara="1" rIns="45700" wrap="square" tIns="45700">
            <a:spAutoFit/>
          </a:bodyPr>
          <a:lstStyle/>
          <a:p>
            <a:pPr indent="0" lvl="0" marL="0" marR="0" rtl="0" algn="l">
              <a:lnSpc>
                <a:spcPct val="154166"/>
              </a:lnSpc>
              <a:spcBef>
                <a:spcPts val="0"/>
              </a:spcBef>
              <a:spcAft>
                <a:spcPts val="0"/>
              </a:spcAft>
              <a:buClr>
                <a:srgbClr val="FDFDFD"/>
              </a:buClr>
              <a:buSzPts val="2400"/>
              <a:buFont typeface="Inter"/>
              <a:buNone/>
            </a:pPr>
            <a:r>
              <a:rPr b="0" i="0" lang="en-US" sz="2400" u="none" cap="none" strike="noStrike">
                <a:solidFill>
                  <a:srgbClr val="FDFDFD"/>
                </a:solidFill>
                <a:latin typeface="Inter"/>
                <a:ea typeface="Inter"/>
                <a:cs typeface="Inter"/>
                <a:sym typeface="Inter"/>
              </a:rPr>
              <a:t>BLOCKBRAIN AI SOLUTIONS</a:t>
            </a:r>
            <a:endParaRPr/>
          </a:p>
        </p:txBody>
      </p:sp>
      <p:sp>
        <p:nvSpPr>
          <p:cNvPr id="339" name="Google Shape;339;p12"/>
          <p:cNvSpPr txBox="1"/>
          <p:nvPr/>
        </p:nvSpPr>
        <p:spPr>
          <a:xfrm>
            <a:off x="1188491" y="6877563"/>
            <a:ext cx="7048206" cy="444501"/>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2900"/>
              <a:buFont typeface="Inter SemiBold"/>
              <a:buNone/>
            </a:pPr>
            <a:r>
              <a:rPr b="0" i="0" lang="en-US" sz="2900" u="none" cap="none" strike="noStrike">
                <a:solidFill>
                  <a:srgbClr val="000000"/>
                </a:solidFill>
                <a:latin typeface="Inter SemiBold"/>
                <a:ea typeface="Inter SemiBold"/>
                <a:cs typeface="Inter SemiBold"/>
                <a:sym typeface="Inter SemiBold"/>
              </a:rPr>
              <a:t>Al-driven Workflows</a:t>
            </a:r>
            <a:endParaRPr/>
          </a:p>
        </p:txBody>
      </p:sp>
      <p:sp>
        <p:nvSpPr>
          <p:cNvPr id="340" name="Google Shape;340;p12"/>
          <p:cNvSpPr txBox="1"/>
          <p:nvPr/>
        </p:nvSpPr>
        <p:spPr>
          <a:xfrm>
            <a:off x="1188491" y="7476077"/>
            <a:ext cx="7048206" cy="810261"/>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Clr>
                <a:srgbClr val="000000"/>
              </a:buClr>
              <a:buSzPts val="2400"/>
              <a:buFont typeface="Inter"/>
              <a:buNone/>
            </a:pPr>
            <a:r>
              <a:rPr b="0" i="0" lang="en-US" sz="2400" u="none" cap="none" strike="noStrike">
                <a:solidFill>
                  <a:srgbClr val="000000"/>
                </a:solidFill>
                <a:latin typeface="Inter"/>
                <a:ea typeface="Inter"/>
                <a:cs typeface="Inter"/>
                <a:sym typeface="Inter"/>
              </a:rPr>
              <a:t>Automation and optimization of repetitive tasks &amp; business processes</a:t>
            </a:r>
            <a:endParaRPr/>
          </a:p>
        </p:txBody>
      </p:sp>
      <p:pic>
        <p:nvPicPr>
          <p:cNvPr descr="Image 7" id="341" name="Google Shape;341;p12"/>
          <p:cNvPicPr preferRelativeResize="0"/>
          <p:nvPr/>
        </p:nvPicPr>
        <p:blipFill rotWithShape="1">
          <a:blip r:embed="rId9">
            <a:alphaModFix/>
          </a:blip>
          <a:srcRect b="0" l="0" r="0" t="0"/>
          <a:stretch/>
        </p:blipFill>
        <p:spPr>
          <a:xfrm>
            <a:off x="1143000" y="6017569"/>
            <a:ext cx="566282" cy="566282"/>
          </a:xfrm>
          <a:prstGeom prst="rect">
            <a:avLst/>
          </a:prstGeom>
          <a:noFill/>
          <a:ln>
            <a:noFill/>
          </a:ln>
        </p:spPr>
      </p:pic>
      <p:sp>
        <p:nvSpPr>
          <p:cNvPr id="342" name="Google Shape;342;p12"/>
          <p:cNvSpPr txBox="1"/>
          <p:nvPr/>
        </p:nvSpPr>
        <p:spPr>
          <a:xfrm>
            <a:off x="8780876" y="6862254"/>
            <a:ext cx="7048206" cy="444501"/>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2900"/>
              <a:buFont typeface="Inter SemiBold"/>
              <a:buNone/>
            </a:pPr>
            <a:r>
              <a:rPr b="0" i="0" lang="en-US" sz="2900" u="none" cap="none" strike="noStrike">
                <a:solidFill>
                  <a:srgbClr val="000000"/>
                </a:solidFill>
                <a:latin typeface="Inter SemiBold"/>
                <a:ea typeface="Inter SemiBold"/>
                <a:cs typeface="Inter SemiBold"/>
                <a:sym typeface="Inter SemiBold"/>
              </a:rPr>
              <a:t>Expert Knowledge Bots</a:t>
            </a:r>
            <a:endParaRPr/>
          </a:p>
        </p:txBody>
      </p:sp>
      <p:sp>
        <p:nvSpPr>
          <p:cNvPr id="343" name="Google Shape;343;p12"/>
          <p:cNvSpPr txBox="1"/>
          <p:nvPr/>
        </p:nvSpPr>
        <p:spPr>
          <a:xfrm>
            <a:off x="8780876" y="7460768"/>
            <a:ext cx="7048206" cy="810261"/>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Clr>
                <a:srgbClr val="000000"/>
              </a:buClr>
              <a:buSzPts val="2400"/>
              <a:buFont typeface="Inter"/>
              <a:buNone/>
            </a:pPr>
            <a:r>
              <a:rPr b="0" i="0" lang="en-US" sz="2400" u="none" cap="none" strike="noStrike">
                <a:solidFill>
                  <a:srgbClr val="000000"/>
                </a:solidFill>
                <a:latin typeface="Inter"/>
                <a:ea typeface="Inter"/>
                <a:cs typeface="Inter"/>
                <a:sym typeface="Inter"/>
              </a:rPr>
              <a:t>Company knowledge into digital twins; preservation of in house expertise</a:t>
            </a:r>
            <a:endParaRPr/>
          </a:p>
        </p:txBody>
      </p:sp>
      <p:sp>
        <p:nvSpPr>
          <p:cNvPr id="344" name="Google Shape;344;p12"/>
          <p:cNvSpPr txBox="1"/>
          <p:nvPr/>
        </p:nvSpPr>
        <p:spPr>
          <a:xfrm>
            <a:off x="16373261" y="6846944"/>
            <a:ext cx="7048205" cy="444501"/>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2900"/>
              <a:buFont typeface="Inter SemiBold"/>
              <a:buNone/>
            </a:pPr>
            <a:r>
              <a:rPr b="0" i="0" lang="en-US" sz="2900" u="none" cap="none" strike="noStrike">
                <a:solidFill>
                  <a:srgbClr val="000000"/>
                </a:solidFill>
                <a:latin typeface="Inter SemiBold"/>
                <a:ea typeface="Inter SemiBold"/>
                <a:cs typeface="Inter SemiBold"/>
                <a:sym typeface="Inter SemiBold"/>
              </a:rPr>
              <a:t>Knowledge Minions</a:t>
            </a:r>
            <a:endParaRPr/>
          </a:p>
        </p:txBody>
      </p:sp>
      <p:sp>
        <p:nvSpPr>
          <p:cNvPr id="345" name="Google Shape;345;p12"/>
          <p:cNvSpPr txBox="1"/>
          <p:nvPr/>
        </p:nvSpPr>
        <p:spPr>
          <a:xfrm>
            <a:off x="16373261" y="7445458"/>
            <a:ext cx="7048205" cy="810261"/>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Clr>
                <a:srgbClr val="000000"/>
              </a:buClr>
              <a:buSzPts val="2400"/>
              <a:buFont typeface="Inter"/>
              <a:buNone/>
            </a:pPr>
            <a:r>
              <a:rPr b="0" i="0" lang="en-US" sz="2400" u="none" cap="none" strike="noStrike">
                <a:solidFill>
                  <a:srgbClr val="000000"/>
                </a:solidFill>
                <a:latin typeface="Inter"/>
                <a:ea typeface="Inter"/>
                <a:cs typeface="Inter"/>
                <a:sym typeface="Inter"/>
              </a:rPr>
              <a:t>Analysis of internal data, meetings, emails, etc.; automated reports</a:t>
            </a:r>
            <a:endParaRPr/>
          </a:p>
        </p:txBody>
      </p:sp>
      <p:sp>
        <p:nvSpPr>
          <p:cNvPr id="346" name="Google Shape;346;p12"/>
          <p:cNvSpPr txBox="1"/>
          <p:nvPr/>
        </p:nvSpPr>
        <p:spPr>
          <a:xfrm>
            <a:off x="1211237" y="10025779"/>
            <a:ext cx="7048206" cy="444501"/>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2900"/>
              <a:buFont typeface="Inter SemiBold"/>
              <a:buNone/>
            </a:pPr>
            <a:r>
              <a:rPr b="0" i="0" lang="en-US" sz="2900" u="none" cap="none" strike="noStrike">
                <a:solidFill>
                  <a:srgbClr val="000000"/>
                </a:solidFill>
                <a:latin typeface="Inter SemiBold"/>
                <a:ea typeface="Inter SemiBold"/>
                <a:cs typeface="Inter SemiBold"/>
                <a:sym typeface="Inter SemiBold"/>
              </a:rPr>
              <a:t>Specification Creator</a:t>
            </a:r>
            <a:endParaRPr/>
          </a:p>
        </p:txBody>
      </p:sp>
      <p:sp>
        <p:nvSpPr>
          <p:cNvPr id="347" name="Google Shape;347;p12"/>
          <p:cNvSpPr txBox="1"/>
          <p:nvPr/>
        </p:nvSpPr>
        <p:spPr>
          <a:xfrm>
            <a:off x="1211237" y="10624293"/>
            <a:ext cx="7048206" cy="810261"/>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Clr>
                <a:srgbClr val="000000"/>
              </a:buClr>
              <a:buSzPts val="2400"/>
              <a:buFont typeface="Inter"/>
              <a:buNone/>
            </a:pPr>
            <a:r>
              <a:rPr b="0" i="0" lang="en-US" sz="2400" u="none" cap="none" strike="noStrike">
                <a:solidFill>
                  <a:srgbClr val="000000"/>
                </a:solidFill>
                <a:latin typeface="Inter"/>
                <a:ea typeface="Inter"/>
                <a:cs typeface="Inter"/>
                <a:sym typeface="Inter"/>
              </a:rPr>
              <a:t>Automate spec creation with</a:t>
            </a:r>
            <a:br>
              <a:rPr b="0" i="0" lang="en-US" sz="2400" u="none" cap="none" strike="noStrike">
                <a:solidFill>
                  <a:srgbClr val="000000"/>
                </a:solidFill>
                <a:latin typeface="Inter"/>
                <a:ea typeface="Inter"/>
                <a:cs typeface="Inter"/>
                <a:sym typeface="Inter"/>
              </a:rPr>
            </a:br>
            <a:r>
              <a:rPr b="0" i="0" lang="en-US" sz="2400" u="none" cap="none" strike="noStrike">
                <a:solidFill>
                  <a:srgbClr val="000000"/>
                </a:solidFill>
                <a:latin typeface="Inter"/>
                <a:ea typeface="Inter"/>
                <a:cs typeface="Inter"/>
                <a:sym typeface="Inter"/>
              </a:rPr>
              <a:t>blueprints; finetune in iteration mode</a:t>
            </a:r>
            <a:endParaRPr/>
          </a:p>
        </p:txBody>
      </p:sp>
      <p:sp>
        <p:nvSpPr>
          <p:cNvPr id="348" name="Google Shape;348;p12"/>
          <p:cNvSpPr txBox="1"/>
          <p:nvPr/>
        </p:nvSpPr>
        <p:spPr>
          <a:xfrm>
            <a:off x="8803622" y="10010470"/>
            <a:ext cx="7048205" cy="444501"/>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2900"/>
              <a:buFont typeface="Inter SemiBold"/>
              <a:buNone/>
            </a:pPr>
            <a:r>
              <a:rPr b="0" i="0" lang="en-US" sz="2900" u="none" cap="none" strike="noStrike">
                <a:solidFill>
                  <a:srgbClr val="000000"/>
                </a:solidFill>
                <a:latin typeface="Inter SemiBold"/>
                <a:ea typeface="Inter SemiBold"/>
                <a:cs typeface="Inter SemiBold"/>
                <a:sym typeface="Inter SemiBold"/>
              </a:rPr>
              <a:t>Employee Support</a:t>
            </a:r>
            <a:endParaRPr/>
          </a:p>
        </p:txBody>
      </p:sp>
      <p:sp>
        <p:nvSpPr>
          <p:cNvPr id="349" name="Google Shape;349;p12"/>
          <p:cNvSpPr txBox="1"/>
          <p:nvPr/>
        </p:nvSpPr>
        <p:spPr>
          <a:xfrm>
            <a:off x="8803622" y="10608984"/>
            <a:ext cx="7048205" cy="810261"/>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Clr>
                <a:srgbClr val="000000"/>
              </a:buClr>
              <a:buSzPts val="2400"/>
              <a:buFont typeface="Inter"/>
              <a:buNone/>
            </a:pPr>
            <a:r>
              <a:rPr b="0" i="0" lang="en-US" sz="2400" u="none" cap="none" strike="noStrike">
                <a:solidFill>
                  <a:srgbClr val="000000"/>
                </a:solidFill>
                <a:latin typeface="Inter"/>
                <a:ea typeface="Inter"/>
                <a:cs typeface="Inter"/>
                <a:sym typeface="Inter"/>
              </a:rPr>
              <a:t>Easy access to company</a:t>
            </a:r>
            <a:br>
              <a:rPr b="0" i="0" lang="en-US" sz="2400" u="none" cap="none" strike="noStrike">
                <a:solidFill>
                  <a:srgbClr val="000000"/>
                </a:solidFill>
                <a:latin typeface="Inter"/>
                <a:ea typeface="Inter"/>
                <a:cs typeface="Inter"/>
                <a:sym typeface="Inter"/>
              </a:rPr>
            </a:br>
            <a:r>
              <a:rPr b="0" i="0" lang="en-US" sz="2400" u="none" cap="none" strike="noStrike">
                <a:solidFill>
                  <a:srgbClr val="000000"/>
                </a:solidFill>
                <a:latin typeface="Inter"/>
                <a:ea typeface="Inter"/>
                <a:cs typeface="Inter"/>
                <a:sym typeface="Inter"/>
              </a:rPr>
              <a:t>knowledge; faster onboarding; self-service</a:t>
            </a:r>
            <a:endParaRPr/>
          </a:p>
        </p:txBody>
      </p:sp>
      <p:sp>
        <p:nvSpPr>
          <p:cNvPr id="350" name="Google Shape;350;p12"/>
          <p:cNvSpPr txBox="1"/>
          <p:nvPr/>
        </p:nvSpPr>
        <p:spPr>
          <a:xfrm>
            <a:off x="16396006" y="9995160"/>
            <a:ext cx="7048206" cy="444501"/>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2900"/>
              <a:buFont typeface="Inter SemiBold"/>
              <a:buNone/>
            </a:pPr>
            <a:r>
              <a:rPr b="0" i="0" lang="en-US" sz="2900" u="none" cap="none" strike="noStrike">
                <a:solidFill>
                  <a:srgbClr val="000000"/>
                </a:solidFill>
                <a:latin typeface="Inter SemiBold"/>
                <a:ea typeface="Inter SemiBold"/>
                <a:cs typeface="Inter SemiBold"/>
                <a:sym typeface="Inter SemiBold"/>
              </a:rPr>
              <a:t>Compliance</a:t>
            </a:r>
            <a:endParaRPr/>
          </a:p>
        </p:txBody>
      </p:sp>
      <p:sp>
        <p:nvSpPr>
          <p:cNvPr id="351" name="Google Shape;351;p12"/>
          <p:cNvSpPr txBox="1"/>
          <p:nvPr/>
        </p:nvSpPr>
        <p:spPr>
          <a:xfrm>
            <a:off x="16396006" y="10593674"/>
            <a:ext cx="7048206" cy="810261"/>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Clr>
                <a:srgbClr val="000000"/>
              </a:buClr>
              <a:buSzPts val="2400"/>
              <a:buFont typeface="Inter"/>
              <a:buNone/>
            </a:pPr>
            <a:r>
              <a:rPr b="0" i="0" lang="en-US" sz="2400" u="none" cap="none" strike="noStrike">
                <a:solidFill>
                  <a:srgbClr val="000000"/>
                </a:solidFill>
                <a:latin typeface="Inter"/>
                <a:ea typeface="Inter"/>
                <a:cs typeface="Inter"/>
                <a:sym typeface="Inter"/>
              </a:rPr>
              <a:t>Efficient document handling; accurate and quick results; source links</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pic>
        <p:nvPicPr>
          <p:cNvPr descr="Image 4" id="356" name="Google Shape;356;p13"/>
          <p:cNvPicPr preferRelativeResize="0"/>
          <p:nvPr/>
        </p:nvPicPr>
        <p:blipFill rotWithShape="1">
          <a:blip r:embed="rId3">
            <a:alphaModFix/>
          </a:blip>
          <a:srcRect b="0" l="0" r="0" t="0"/>
          <a:stretch/>
        </p:blipFill>
        <p:spPr>
          <a:xfrm>
            <a:off x="1140390" y="9147865"/>
            <a:ext cx="571501" cy="571501"/>
          </a:xfrm>
          <a:prstGeom prst="rect">
            <a:avLst/>
          </a:prstGeom>
          <a:noFill/>
          <a:ln>
            <a:noFill/>
          </a:ln>
        </p:spPr>
      </p:pic>
      <p:pic>
        <p:nvPicPr>
          <p:cNvPr descr="Image 3" id="357" name="Google Shape;357;p13"/>
          <p:cNvPicPr preferRelativeResize="0"/>
          <p:nvPr/>
        </p:nvPicPr>
        <p:blipFill rotWithShape="1">
          <a:blip r:embed="rId4">
            <a:alphaModFix/>
          </a:blip>
          <a:srcRect b="0" l="0" r="0" t="0"/>
          <a:stretch/>
        </p:blipFill>
        <p:spPr>
          <a:xfrm>
            <a:off x="8758130" y="9147865"/>
            <a:ext cx="571501" cy="571501"/>
          </a:xfrm>
          <a:prstGeom prst="rect">
            <a:avLst/>
          </a:prstGeom>
          <a:noFill/>
          <a:ln>
            <a:noFill/>
          </a:ln>
        </p:spPr>
      </p:pic>
      <p:pic>
        <p:nvPicPr>
          <p:cNvPr descr="Image 0" id="358" name="Google Shape;358;p13"/>
          <p:cNvPicPr preferRelativeResize="0"/>
          <p:nvPr>
            <p:ph idx="2" type="pic"/>
          </p:nvPr>
        </p:nvPicPr>
        <p:blipFill rotWithShape="1">
          <a:blip r:embed="rId5">
            <a:alphaModFix/>
          </a:blip>
          <a:srcRect b="0" l="0" r="0" t="0"/>
          <a:stretch/>
        </p:blipFill>
        <p:spPr>
          <a:xfrm>
            <a:off x="-24971" y="0"/>
            <a:ext cx="24433942" cy="4632269"/>
          </a:xfrm>
          <a:prstGeom prst="rect">
            <a:avLst/>
          </a:prstGeom>
          <a:noFill/>
          <a:ln>
            <a:noFill/>
          </a:ln>
        </p:spPr>
      </p:pic>
      <p:sp>
        <p:nvSpPr>
          <p:cNvPr id="359" name="Google Shape;359;p13"/>
          <p:cNvSpPr txBox="1"/>
          <p:nvPr>
            <p:ph idx="1" type="body"/>
          </p:nvPr>
        </p:nvSpPr>
        <p:spPr>
          <a:xfrm>
            <a:off x="2144009" y="12859896"/>
            <a:ext cx="20276448" cy="301522"/>
          </a:xfrm>
          <a:prstGeom prst="rect">
            <a:avLst/>
          </a:prstGeom>
          <a:noFill/>
          <a:ln>
            <a:noFill/>
          </a:ln>
        </p:spPr>
        <p:txBody>
          <a:bodyPr anchorCtr="0" anchor="ctr" bIns="45700" lIns="45700" spcFirstLastPara="1" rIns="45700" wrap="square" tIns="45700">
            <a:spAutoFit/>
          </a:bodyPr>
          <a:lstStyle/>
          <a:p>
            <a:pPr indent="0" lvl="0" marL="0" rtl="0" algn="l">
              <a:lnSpc>
                <a:spcPct val="50000"/>
              </a:lnSpc>
              <a:spcBef>
                <a:spcPts val="0"/>
              </a:spcBef>
              <a:spcAft>
                <a:spcPts val="0"/>
              </a:spcAft>
              <a:buClr>
                <a:srgbClr val="131313"/>
              </a:buClr>
              <a:buSzPts val="1800"/>
              <a:buFont typeface="Inter"/>
              <a:buNone/>
            </a:pPr>
            <a:r>
              <a:rPr baseline="-25000" lang="en-US" sz="1800" cap="none">
                <a:solidFill>
                  <a:srgbClr val="131313"/>
                </a:solidFill>
              </a:rPr>
              <a:t>MASTER SLIDEDECK 2025</a:t>
            </a:r>
            <a:endParaRPr/>
          </a:p>
        </p:txBody>
      </p:sp>
      <p:sp>
        <p:nvSpPr>
          <p:cNvPr id="360" name="Google Shape;360;p13"/>
          <p:cNvSpPr txBox="1"/>
          <p:nvPr>
            <p:ph idx="12" type="sldNum"/>
          </p:nvPr>
        </p:nvSpPr>
        <p:spPr>
          <a:xfrm>
            <a:off x="22263100" y="12792756"/>
            <a:ext cx="825500" cy="358141"/>
          </a:xfrm>
          <a:prstGeom prst="rect">
            <a:avLst/>
          </a:prstGeom>
          <a:noFill/>
          <a:ln>
            <a:noFill/>
          </a:ln>
        </p:spPr>
        <p:txBody>
          <a:bodyPr anchorCtr="0" anchor="ctr" bIns="45700" lIns="45700" spcFirstLastPara="1" rIns="45700" wrap="square" tIns="45700">
            <a:spAutoFit/>
          </a:bodyPr>
          <a:lstStyle/>
          <a:p>
            <a:pPr indent="0" lvl="0" marL="0" rtl="0" algn="r">
              <a:lnSpc>
                <a:spcPct val="100000"/>
              </a:lnSpc>
              <a:spcBef>
                <a:spcPts val="0"/>
              </a:spcBef>
              <a:spcAft>
                <a:spcPts val="0"/>
              </a:spcAft>
              <a:buClr>
                <a:srgbClr val="000000"/>
              </a:buClr>
              <a:buSzPts val="1800"/>
              <a:buFont typeface="Inter"/>
              <a:buNone/>
            </a:pPr>
            <a:fld id="{00000000-1234-1234-1234-123412341234}" type="slidenum">
              <a:rPr lang="en-US" sz="1800">
                <a:latin typeface="Inter"/>
                <a:ea typeface="Inter"/>
                <a:cs typeface="Inter"/>
                <a:sym typeface="Inter"/>
              </a:rPr>
              <a:t>‹#›</a:t>
            </a:fld>
            <a:endParaRPr/>
          </a:p>
        </p:txBody>
      </p:sp>
      <p:sp>
        <p:nvSpPr>
          <p:cNvPr id="361" name="Google Shape;361;p13"/>
          <p:cNvSpPr txBox="1"/>
          <p:nvPr>
            <p:ph type="title"/>
          </p:nvPr>
        </p:nvSpPr>
        <p:spPr>
          <a:xfrm>
            <a:off x="1143000" y="2607316"/>
            <a:ext cx="21945600" cy="1586081"/>
          </a:xfrm>
          <a:prstGeom prst="rect">
            <a:avLst/>
          </a:prstGeom>
          <a:noFill/>
          <a:ln>
            <a:noFill/>
          </a:ln>
        </p:spPr>
        <p:txBody>
          <a:bodyPr anchorCtr="0" anchor="b" bIns="45700" lIns="45700" spcFirstLastPara="1" rIns="45700" wrap="square" tIns="45700">
            <a:noAutofit/>
          </a:bodyPr>
          <a:lstStyle/>
          <a:p>
            <a:pPr indent="0" lvl="0" marL="0" rtl="0" algn="l">
              <a:lnSpc>
                <a:spcPct val="100000"/>
              </a:lnSpc>
              <a:spcBef>
                <a:spcPts val="0"/>
              </a:spcBef>
              <a:spcAft>
                <a:spcPts val="0"/>
              </a:spcAft>
              <a:buClr>
                <a:srgbClr val="FFFFFF"/>
              </a:buClr>
              <a:buSzPts val="9000"/>
              <a:buFont typeface="Inter"/>
              <a:buNone/>
            </a:pPr>
            <a:r>
              <a:rPr lang="en-US" sz="9000">
                <a:solidFill>
                  <a:srgbClr val="FFFFFF"/>
                </a:solidFill>
                <a:latin typeface="Inter"/>
                <a:ea typeface="Inter"/>
                <a:cs typeface="Inter"/>
                <a:sym typeface="Inter"/>
              </a:rPr>
              <a:t>Finance Knowledge Solutions</a:t>
            </a:r>
            <a:endParaRPr/>
          </a:p>
        </p:txBody>
      </p:sp>
      <p:sp>
        <p:nvSpPr>
          <p:cNvPr id="362" name="Google Shape;362;p13"/>
          <p:cNvSpPr txBox="1"/>
          <p:nvPr/>
        </p:nvSpPr>
        <p:spPr>
          <a:xfrm>
            <a:off x="1141179" y="586293"/>
            <a:ext cx="6047424" cy="540882"/>
          </a:xfrm>
          <a:prstGeom prst="rect">
            <a:avLst/>
          </a:prstGeom>
          <a:noFill/>
          <a:ln>
            <a:noFill/>
          </a:ln>
        </p:spPr>
        <p:txBody>
          <a:bodyPr anchorCtr="0" anchor="ctr" bIns="45700" lIns="45700" spcFirstLastPara="1" rIns="45700" wrap="square" tIns="45700">
            <a:spAutoFit/>
          </a:bodyPr>
          <a:lstStyle/>
          <a:p>
            <a:pPr indent="0" lvl="0" marL="0" marR="0" rtl="0" algn="l">
              <a:lnSpc>
                <a:spcPct val="154166"/>
              </a:lnSpc>
              <a:spcBef>
                <a:spcPts val="0"/>
              </a:spcBef>
              <a:spcAft>
                <a:spcPts val="0"/>
              </a:spcAft>
              <a:buClr>
                <a:srgbClr val="FDFDFD"/>
              </a:buClr>
              <a:buSzPts val="2400"/>
              <a:buFont typeface="Inter"/>
              <a:buNone/>
            </a:pPr>
            <a:r>
              <a:rPr b="0" i="0" lang="en-US" sz="2400" u="none" cap="none" strike="noStrike">
                <a:solidFill>
                  <a:srgbClr val="FDFDFD"/>
                </a:solidFill>
                <a:latin typeface="Inter"/>
                <a:ea typeface="Inter"/>
                <a:cs typeface="Inter"/>
                <a:sym typeface="Inter"/>
              </a:rPr>
              <a:t>BLOCKBRAIN AI SOLUTIONS</a:t>
            </a:r>
            <a:endParaRPr/>
          </a:p>
        </p:txBody>
      </p:sp>
      <p:sp>
        <p:nvSpPr>
          <p:cNvPr id="363" name="Google Shape;363;p13"/>
          <p:cNvSpPr txBox="1"/>
          <p:nvPr/>
        </p:nvSpPr>
        <p:spPr>
          <a:xfrm>
            <a:off x="1188491" y="6877563"/>
            <a:ext cx="7048206" cy="444501"/>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2900"/>
              <a:buFont typeface="Inter SemiBold"/>
              <a:buNone/>
            </a:pPr>
            <a:r>
              <a:rPr b="0" i="0" lang="en-US" sz="2900" u="none" cap="none" strike="noStrike">
                <a:solidFill>
                  <a:srgbClr val="000000"/>
                </a:solidFill>
                <a:latin typeface="Inter SemiBold"/>
                <a:ea typeface="Inter SemiBold"/>
                <a:cs typeface="Inter SemiBold"/>
                <a:sym typeface="Inter SemiBold"/>
              </a:rPr>
              <a:t>Al-driven Workflows</a:t>
            </a:r>
            <a:endParaRPr/>
          </a:p>
        </p:txBody>
      </p:sp>
      <p:sp>
        <p:nvSpPr>
          <p:cNvPr id="364" name="Google Shape;364;p13"/>
          <p:cNvSpPr txBox="1"/>
          <p:nvPr/>
        </p:nvSpPr>
        <p:spPr>
          <a:xfrm>
            <a:off x="1188491" y="7476077"/>
            <a:ext cx="7048206" cy="810261"/>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Clr>
                <a:srgbClr val="000000"/>
              </a:buClr>
              <a:buSzPts val="2400"/>
              <a:buFont typeface="Inter"/>
              <a:buNone/>
            </a:pPr>
            <a:r>
              <a:rPr b="0" i="0" lang="en-US" sz="2400" u="none" cap="none" strike="noStrike">
                <a:solidFill>
                  <a:srgbClr val="000000"/>
                </a:solidFill>
                <a:latin typeface="Inter"/>
                <a:ea typeface="Inter"/>
                <a:cs typeface="Inter"/>
                <a:sym typeface="Inter"/>
              </a:rPr>
              <a:t>Automation and optimization of repetitive tasks &amp; business processes</a:t>
            </a:r>
            <a:endParaRPr/>
          </a:p>
        </p:txBody>
      </p:sp>
      <p:pic>
        <p:nvPicPr>
          <p:cNvPr descr="Image 7" id="365" name="Google Shape;365;p13"/>
          <p:cNvPicPr preferRelativeResize="0"/>
          <p:nvPr/>
        </p:nvPicPr>
        <p:blipFill rotWithShape="1">
          <a:blip r:embed="rId6">
            <a:alphaModFix/>
          </a:blip>
          <a:srcRect b="0" l="0" r="0" t="0"/>
          <a:stretch/>
        </p:blipFill>
        <p:spPr>
          <a:xfrm>
            <a:off x="1143000" y="6017569"/>
            <a:ext cx="566282" cy="566282"/>
          </a:xfrm>
          <a:prstGeom prst="rect">
            <a:avLst/>
          </a:prstGeom>
          <a:noFill/>
          <a:ln>
            <a:noFill/>
          </a:ln>
        </p:spPr>
      </p:pic>
      <p:sp>
        <p:nvSpPr>
          <p:cNvPr id="366" name="Google Shape;366;p13"/>
          <p:cNvSpPr txBox="1"/>
          <p:nvPr/>
        </p:nvSpPr>
        <p:spPr>
          <a:xfrm>
            <a:off x="8780876" y="6862254"/>
            <a:ext cx="7048206" cy="444501"/>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2900"/>
              <a:buFont typeface="Inter SemiBold"/>
              <a:buNone/>
            </a:pPr>
            <a:r>
              <a:rPr b="0" i="0" lang="en-US" sz="2900" u="none" cap="none" strike="noStrike">
                <a:solidFill>
                  <a:srgbClr val="000000"/>
                </a:solidFill>
                <a:latin typeface="Inter SemiBold"/>
                <a:ea typeface="Inter SemiBold"/>
                <a:cs typeface="Inter SemiBold"/>
                <a:sym typeface="Inter SemiBold"/>
              </a:rPr>
              <a:t>Expert Knowledge Bots</a:t>
            </a:r>
            <a:endParaRPr/>
          </a:p>
        </p:txBody>
      </p:sp>
      <p:sp>
        <p:nvSpPr>
          <p:cNvPr id="367" name="Google Shape;367;p13"/>
          <p:cNvSpPr txBox="1"/>
          <p:nvPr/>
        </p:nvSpPr>
        <p:spPr>
          <a:xfrm>
            <a:off x="8780876" y="7460768"/>
            <a:ext cx="7048206" cy="810261"/>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Clr>
                <a:srgbClr val="000000"/>
              </a:buClr>
              <a:buSzPts val="2400"/>
              <a:buFont typeface="Inter"/>
              <a:buNone/>
            </a:pPr>
            <a:r>
              <a:rPr b="0" i="0" lang="en-US" sz="2400" u="none" cap="none" strike="noStrike">
                <a:solidFill>
                  <a:srgbClr val="000000"/>
                </a:solidFill>
                <a:latin typeface="Inter"/>
                <a:ea typeface="Inter"/>
                <a:cs typeface="Inter"/>
                <a:sym typeface="Inter"/>
              </a:rPr>
              <a:t>Company knowledge into digital twins; preservation of in house expertise</a:t>
            </a:r>
            <a:endParaRPr/>
          </a:p>
        </p:txBody>
      </p:sp>
      <p:sp>
        <p:nvSpPr>
          <p:cNvPr id="368" name="Google Shape;368;p13"/>
          <p:cNvSpPr txBox="1"/>
          <p:nvPr/>
        </p:nvSpPr>
        <p:spPr>
          <a:xfrm>
            <a:off x="16373261" y="6846944"/>
            <a:ext cx="7048205" cy="444501"/>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2900"/>
              <a:buFont typeface="Inter SemiBold"/>
              <a:buNone/>
            </a:pPr>
            <a:r>
              <a:rPr b="0" i="0" lang="en-US" sz="2900" u="none" cap="none" strike="noStrike">
                <a:solidFill>
                  <a:srgbClr val="000000"/>
                </a:solidFill>
                <a:latin typeface="Inter SemiBold"/>
                <a:ea typeface="Inter SemiBold"/>
                <a:cs typeface="Inter SemiBold"/>
                <a:sym typeface="Inter SemiBold"/>
              </a:rPr>
              <a:t>Client Communication</a:t>
            </a:r>
            <a:endParaRPr/>
          </a:p>
        </p:txBody>
      </p:sp>
      <p:sp>
        <p:nvSpPr>
          <p:cNvPr id="369" name="Google Shape;369;p13"/>
          <p:cNvSpPr txBox="1"/>
          <p:nvPr/>
        </p:nvSpPr>
        <p:spPr>
          <a:xfrm>
            <a:off x="16373261" y="7445458"/>
            <a:ext cx="7048205" cy="810261"/>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Clr>
                <a:srgbClr val="000000"/>
              </a:buClr>
              <a:buSzPts val="2400"/>
              <a:buFont typeface="Inter"/>
              <a:buNone/>
            </a:pPr>
            <a:r>
              <a:rPr b="0" i="0" lang="en-US" sz="2400" u="none" cap="none" strike="noStrike">
                <a:solidFill>
                  <a:srgbClr val="000000"/>
                </a:solidFill>
                <a:latin typeface="Inter"/>
                <a:ea typeface="Inter"/>
                <a:cs typeface="Inter"/>
                <a:sym typeface="Inter"/>
              </a:rPr>
              <a:t>Automated multi-language support responses to routine client inquiries</a:t>
            </a:r>
            <a:endParaRPr/>
          </a:p>
        </p:txBody>
      </p:sp>
      <p:sp>
        <p:nvSpPr>
          <p:cNvPr id="370" name="Google Shape;370;p13"/>
          <p:cNvSpPr txBox="1"/>
          <p:nvPr/>
        </p:nvSpPr>
        <p:spPr>
          <a:xfrm>
            <a:off x="1211237" y="10025779"/>
            <a:ext cx="7048206" cy="444501"/>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2900"/>
              <a:buFont typeface="Inter SemiBold"/>
              <a:buNone/>
            </a:pPr>
            <a:r>
              <a:rPr b="0" i="0" lang="en-US" sz="2900" u="none" cap="none" strike="noStrike">
                <a:solidFill>
                  <a:srgbClr val="000000"/>
                </a:solidFill>
                <a:latin typeface="Inter SemiBold"/>
                <a:ea typeface="Inter SemiBold"/>
                <a:cs typeface="Inter SemiBold"/>
                <a:sym typeface="Inter SemiBold"/>
              </a:rPr>
              <a:t>Financial Analysis</a:t>
            </a:r>
            <a:endParaRPr/>
          </a:p>
        </p:txBody>
      </p:sp>
      <p:sp>
        <p:nvSpPr>
          <p:cNvPr id="371" name="Google Shape;371;p13"/>
          <p:cNvSpPr txBox="1"/>
          <p:nvPr/>
        </p:nvSpPr>
        <p:spPr>
          <a:xfrm>
            <a:off x="1211237" y="10624293"/>
            <a:ext cx="7048206" cy="810261"/>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Clr>
                <a:srgbClr val="000000"/>
              </a:buClr>
              <a:buSzPts val="2400"/>
              <a:buFont typeface="Inter"/>
              <a:buNone/>
            </a:pPr>
            <a:r>
              <a:rPr b="0" i="0" lang="en-US" sz="2400" u="none" cap="none" strike="noStrike">
                <a:solidFill>
                  <a:srgbClr val="000000"/>
                </a:solidFill>
                <a:latin typeface="Inter"/>
                <a:ea typeface="Inter"/>
                <a:cs typeface="Inter"/>
                <a:sym typeface="Inter"/>
              </a:rPr>
              <a:t>Automated research, summary, analysis and real-time monitoring of financial data</a:t>
            </a:r>
            <a:endParaRPr/>
          </a:p>
        </p:txBody>
      </p:sp>
      <p:sp>
        <p:nvSpPr>
          <p:cNvPr id="372" name="Google Shape;372;p13"/>
          <p:cNvSpPr txBox="1"/>
          <p:nvPr/>
        </p:nvSpPr>
        <p:spPr>
          <a:xfrm>
            <a:off x="8803622" y="10010470"/>
            <a:ext cx="7048205" cy="444501"/>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2900"/>
              <a:buFont typeface="Inter SemiBold"/>
              <a:buNone/>
            </a:pPr>
            <a:r>
              <a:rPr b="0" i="0" lang="en-US" sz="2900" u="none" cap="none" strike="noStrike">
                <a:solidFill>
                  <a:srgbClr val="000000"/>
                </a:solidFill>
                <a:latin typeface="Inter SemiBold"/>
                <a:ea typeface="Inter SemiBold"/>
                <a:cs typeface="Inter SemiBold"/>
                <a:sym typeface="Inter SemiBold"/>
              </a:rPr>
              <a:t>Employee Support</a:t>
            </a:r>
            <a:endParaRPr/>
          </a:p>
        </p:txBody>
      </p:sp>
      <p:sp>
        <p:nvSpPr>
          <p:cNvPr id="373" name="Google Shape;373;p13"/>
          <p:cNvSpPr txBox="1"/>
          <p:nvPr/>
        </p:nvSpPr>
        <p:spPr>
          <a:xfrm>
            <a:off x="8803622" y="10608984"/>
            <a:ext cx="7048205" cy="962661"/>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Clr>
                <a:srgbClr val="000000"/>
              </a:buClr>
              <a:buSzPts val="2400"/>
              <a:buFont typeface="Inter"/>
              <a:buNone/>
            </a:pPr>
            <a:r>
              <a:rPr b="0" i="0" lang="en-US" sz="2400" u="none" cap="none" strike="noStrike">
                <a:solidFill>
                  <a:srgbClr val="000000"/>
                </a:solidFill>
                <a:latin typeface="Inter"/>
                <a:ea typeface="Inter"/>
                <a:cs typeface="Inter"/>
                <a:sym typeface="Inter"/>
              </a:rPr>
              <a:t>Easy access to company</a:t>
            </a:r>
            <a:endParaRPr/>
          </a:p>
          <a:p>
            <a:pPr indent="0" lvl="0" marL="0" marR="0" rtl="0" algn="l">
              <a:lnSpc>
                <a:spcPct val="120000"/>
              </a:lnSpc>
              <a:spcBef>
                <a:spcPts val="1200"/>
              </a:spcBef>
              <a:spcAft>
                <a:spcPts val="0"/>
              </a:spcAft>
              <a:buClr>
                <a:srgbClr val="000000"/>
              </a:buClr>
              <a:buSzPts val="2400"/>
              <a:buFont typeface="Inter"/>
              <a:buNone/>
            </a:pPr>
            <a:r>
              <a:rPr b="0" i="0" lang="en-US" sz="2400" u="none" cap="none" strike="noStrike">
                <a:solidFill>
                  <a:srgbClr val="000000"/>
                </a:solidFill>
                <a:latin typeface="Inter"/>
                <a:ea typeface="Inter"/>
                <a:cs typeface="Inter"/>
                <a:sym typeface="Inter"/>
              </a:rPr>
              <a:t>knowledge; faster onboarding; self-service</a:t>
            </a:r>
            <a:endParaRPr/>
          </a:p>
        </p:txBody>
      </p:sp>
      <p:sp>
        <p:nvSpPr>
          <p:cNvPr id="374" name="Google Shape;374;p13"/>
          <p:cNvSpPr txBox="1"/>
          <p:nvPr/>
        </p:nvSpPr>
        <p:spPr>
          <a:xfrm>
            <a:off x="16396006" y="9995160"/>
            <a:ext cx="7048206" cy="444501"/>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2900"/>
              <a:buFont typeface="Inter SemiBold"/>
              <a:buNone/>
            </a:pPr>
            <a:r>
              <a:rPr b="0" i="0" lang="en-US" sz="2900" u="none" cap="none" strike="noStrike">
                <a:solidFill>
                  <a:srgbClr val="000000"/>
                </a:solidFill>
                <a:latin typeface="Inter SemiBold"/>
                <a:ea typeface="Inter SemiBold"/>
                <a:cs typeface="Inter SemiBold"/>
                <a:sym typeface="Inter SemiBold"/>
              </a:rPr>
              <a:t>Compliance</a:t>
            </a:r>
            <a:endParaRPr/>
          </a:p>
        </p:txBody>
      </p:sp>
      <p:sp>
        <p:nvSpPr>
          <p:cNvPr id="375" name="Google Shape;375;p13"/>
          <p:cNvSpPr txBox="1"/>
          <p:nvPr/>
        </p:nvSpPr>
        <p:spPr>
          <a:xfrm>
            <a:off x="16396006" y="10593674"/>
            <a:ext cx="7048206" cy="962661"/>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Clr>
                <a:srgbClr val="000000"/>
              </a:buClr>
              <a:buSzPts val="2400"/>
              <a:buFont typeface="Inter"/>
              <a:buNone/>
            </a:pPr>
            <a:r>
              <a:rPr b="0" i="0" lang="en-US" sz="2400" u="none" cap="none" strike="noStrike">
                <a:solidFill>
                  <a:srgbClr val="000000"/>
                </a:solidFill>
                <a:latin typeface="Inter"/>
                <a:ea typeface="Inter"/>
                <a:cs typeface="Inter"/>
                <a:sym typeface="Inter"/>
              </a:rPr>
              <a:t>Efficient document handling;</a:t>
            </a:r>
            <a:endParaRPr/>
          </a:p>
          <a:p>
            <a:pPr indent="0" lvl="0" marL="0" marR="0" rtl="0" algn="l">
              <a:lnSpc>
                <a:spcPct val="120000"/>
              </a:lnSpc>
              <a:spcBef>
                <a:spcPts val="1200"/>
              </a:spcBef>
              <a:spcAft>
                <a:spcPts val="0"/>
              </a:spcAft>
              <a:buClr>
                <a:srgbClr val="000000"/>
              </a:buClr>
              <a:buSzPts val="2400"/>
              <a:buFont typeface="Inter"/>
              <a:buNone/>
            </a:pPr>
            <a:r>
              <a:rPr b="0" i="0" lang="en-US" sz="2400" u="none" cap="none" strike="noStrike">
                <a:solidFill>
                  <a:srgbClr val="000000"/>
                </a:solidFill>
                <a:latin typeface="Inter"/>
                <a:ea typeface="Inter"/>
                <a:cs typeface="Inter"/>
                <a:sym typeface="Inter"/>
              </a:rPr>
              <a:t>accurate and quick results; source links</a:t>
            </a:r>
            <a:endParaRPr/>
          </a:p>
        </p:txBody>
      </p:sp>
      <p:pic>
        <p:nvPicPr>
          <p:cNvPr descr="Image 2" id="376" name="Google Shape;376;p13"/>
          <p:cNvPicPr preferRelativeResize="0"/>
          <p:nvPr/>
        </p:nvPicPr>
        <p:blipFill rotWithShape="1">
          <a:blip r:embed="rId7">
            <a:alphaModFix/>
          </a:blip>
          <a:srcRect b="0" l="0" r="0" t="0"/>
          <a:stretch/>
        </p:blipFill>
        <p:spPr>
          <a:xfrm>
            <a:off x="16327769" y="9102116"/>
            <a:ext cx="571501" cy="571501"/>
          </a:xfrm>
          <a:prstGeom prst="rect">
            <a:avLst/>
          </a:prstGeom>
          <a:noFill/>
          <a:ln>
            <a:noFill/>
          </a:ln>
        </p:spPr>
      </p:pic>
      <p:pic>
        <p:nvPicPr>
          <p:cNvPr descr="Image 6" id="377" name="Google Shape;377;p13"/>
          <p:cNvPicPr preferRelativeResize="0"/>
          <p:nvPr/>
        </p:nvPicPr>
        <p:blipFill rotWithShape="1">
          <a:blip r:embed="rId8">
            <a:alphaModFix/>
          </a:blip>
          <a:srcRect b="0" l="0" r="0" t="0"/>
          <a:stretch/>
        </p:blipFill>
        <p:spPr>
          <a:xfrm>
            <a:off x="8732775" y="5936161"/>
            <a:ext cx="571501" cy="571501"/>
          </a:xfrm>
          <a:prstGeom prst="rect">
            <a:avLst/>
          </a:prstGeom>
          <a:noFill/>
          <a:ln>
            <a:noFill/>
          </a:ln>
        </p:spPr>
      </p:pic>
      <p:pic>
        <p:nvPicPr>
          <p:cNvPr descr="Image 5" id="378" name="Google Shape;378;p13"/>
          <p:cNvPicPr preferRelativeResize="0"/>
          <p:nvPr/>
        </p:nvPicPr>
        <p:blipFill rotWithShape="1">
          <a:blip r:embed="rId9">
            <a:alphaModFix/>
          </a:blip>
          <a:srcRect b="0" l="0" r="0" t="0"/>
          <a:stretch/>
        </p:blipFill>
        <p:spPr>
          <a:xfrm>
            <a:off x="16327769" y="5981731"/>
            <a:ext cx="571501" cy="57150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p14"/>
          <p:cNvSpPr/>
          <p:nvPr/>
        </p:nvSpPr>
        <p:spPr>
          <a:xfrm>
            <a:off x="13706393" y="3098445"/>
            <a:ext cx="21793595" cy="21055842"/>
          </a:xfrm>
          <a:prstGeom prst="ellipse">
            <a:avLst/>
          </a:prstGeom>
          <a:gradFill>
            <a:gsLst>
              <a:gs pos="0">
                <a:srgbClr val="FFFFFF">
                  <a:alpha val="42352"/>
                </a:srgbClr>
              </a:gs>
              <a:gs pos="100000">
                <a:srgbClr val="081A63">
                  <a:alpha val="0"/>
                </a:srgbClr>
              </a:gs>
            </a:gsLst>
            <a:path path="circle">
              <a:fillToRect b="50%" l="50%" r="50%" t="50%"/>
            </a:path>
            <a:tileRect/>
          </a:gra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4" name="Google Shape;384;p14"/>
          <p:cNvSpPr txBox="1"/>
          <p:nvPr>
            <p:ph idx="1" type="body"/>
          </p:nvPr>
        </p:nvSpPr>
        <p:spPr>
          <a:xfrm>
            <a:off x="2144009" y="12859896"/>
            <a:ext cx="20276448" cy="301522"/>
          </a:xfrm>
          <a:prstGeom prst="rect">
            <a:avLst/>
          </a:prstGeom>
          <a:noFill/>
          <a:ln>
            <a:noFill/>
          </a:ln>
        </p:spPr>
        <p:txBody>
          <a:bodyPr anchorCtr="0" anchor="ctr" bIns="45700" lIns="45700" spcFirstLastPara="1" rIns="45700" wrap="square" tIns="45700">
            <a:spAutoFit/>
          </a:bodyPr>
          <a:lstStyle/>
          <a:p>
            <a:pPr indent="0" lvl="0" marL="0" rtl="0" algn="l">
              <a:lnSpc>
                <a:spcPct val="50000"/>
              </a:lnSpc>
              <a:spcBef>
                <a:spcPts val="0"/>
              </a:spcBef>
              <a:spcAft>
                <a:spcPts val="0"/>
              </a:spcAft>
              <a:buClr>
                <a:srgbClr val="FDFDFD"/>
              </a:buClr>
              <a:buSzPts val="1800"/>
              <a:buFont typeface="Inter"/>
              <a:buNone/>
            </a:pPr>
            <a:r>
              <a:rPr baseline="-25000" lang="en-US" sz="1800" cap="none">
                <a:solidFill>
                  <a:srgbClr val="FDFDFD"/>
                </a:solidFill>
              </a:rPr>
              <a:t>MASTER SLIDEDECK 2025</a:t>
            </a:r>
            <a:endParaRPr/>
          </a:p>
        </p:txBody>
      </p:sp>
      <p:sp>
        <p:nvSpPr>
          <p:cNvPr id="385" name="Google Shape;385;p14"/>
          <p:cNvSpPr txBox="1"/>
          <p:nvPr>
            <p:ph idx="12" type="sldNum"/>
          </p:nvPr>
        </p:nvSpPr>
        <p:spPr>
          <a:xfrm>
            <a:off x="22269232" y="12837937"/>
            <a:ext cx="824269" cy="345441"/>
          </a:xfrm>
          <a:prstGeom prst="rect">
            <a:avLst/>
          </a:prstGeom>
          <a:noFill/>
          <a:ln>
            <a:noFill/>
          </a:ln>
        </p:spPr>
        <p:txBody>
          <a:bodyPr anchorCtr="0" anchor="ctr" bIns="45700" lIns="45700" spcFirstLastPara="1" rIns="45700" wrap="square" tIns="45700">
            <a:spAutoFit/>
          </a:bodyPr>
          <a:lstStyle/>
          <a:p>
            <a:pPr indent="0" lvl="0" marL="0" rtl="0" algn="r">
              <a:lnSpc>
                <a:spcPct val="100000"/>
              </a:lnSpc>
              <a:spcBef>
                <a:spcPts val="0"/>
              </a:spcBef>
              <a:spcAft>
                <a:spcPts val="0"/>
              </a:spcAft>
              <a:buClr>
                <a:srgbClr val="FFFFFF"/>
              </a:buClr>
              <a:buSzPts val="1600"/>
              <a:buFont typeface="Inter"/>
              <a:buNone/>
            </a:pPr>
            <a:fld id="{00000000-1234-1234-1234-123412341234}" type="slidenum">
              <a:rPr lang="en-US" sz="1600">
                <a:solidFill>
                  <a:srgbClr val="FFFFFF"/>
                </a:solidFill>
                <a:latin typeface="Inter"/>
                <a:ea typeface="Inter"/>
                <a:cs typeface="Inter"/>
                <a:sym typeface="Inter"/>
              </a:rPr>
              <a:t>‹#›</a:t>
            </a:fld>
            <a:endParaRPr/>
          </a:p>
        </p:txBody>
      </p:sp>
      <p:sp>
        <p:nvSpPr>
          <p:cNvPr id="386" name="Google Shape;386;p14"/>
          <p:cNvSpPr txBox="1"/>
          <p:nvPr>
            <p:ph type="title"/>
          </p:nvPr>
        </p:nvSpPr>
        <p:spPr>
          <a:xfrm>
            <a:off x="1140846" y="947808"/>
            <a:ext cx="12372835" cy="3016251"/>
          </a:xfrm>
          <a:prstGeom prst="rect">
            <a:avLst/>
          </a:prstGeom>
          <a:noFill/>
          <a:ln>
            <a:noFill/>
          </a:ln>
        </p:spPr>
        <p:txBody>
          <a:bodyPr anchorCtr="0" anchor="t" bIns="45700" lIns="45700" spcFirstLastPara="1" rIns="45700" wrap="square" tIns="45700">
            <a:noAutofit/>
          </a:bodyPr>
          <a:lstStyle/>
          <a:p>
            <a:pPr indent="0" lvl="0" marL="0" rtl="0" algn="l">
              <a:lnSpc>
                <a:spcPct val="100000"/>
              </a:lnSpc>
              <a:spcBef>
                <a:spcPts val="0"/>
              </a:spcBef>
              <a:spcAft>
                <a:spcPts val="0"/>
              </a:spcAft>
              <a:buClr>
                <a:srgbClr val="FFFFFF"/>
              </a:buClr>
              <a:buSzPts val="9000"/>
              <a:buFont typeface="Inter"/>
              <a:buNone/>
            </a:pPr>
            <a:r>
              <a:rPr lang="en-US" sz="9000">
                <a:solidFill>
                  <a:srgbClr val="FFFFFF"/>
                </a:solidFill>
                <a:latin typeface="Inter"/>
                <a:ea typeface="Inter"/>
                <a:cs typeface="Inter"/>
                <a:sym typeface="Inter"/>
              </a:rPr>
              <a:t>Efficiency Gains in Business Areas</a:t>
            </a:r>
            <a:endParaRPr/>
          </a:p>
        </p:txBody>
      </p:sp>
      <p:sp>
        <p:nvSpPr>
          <p:cNvPr id="387" name="Google Shape;387;p14"/>
          <p:cNvSpPr txBox="1"/>
          <p:nvPr/>
        </p:nvSpPr>
        <p:spPr>
          <a:xfrm>
            <a:off x="15817859" y="1206771"/>
            <a:ext cx="7048205" cy="1104901"/>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FFFFFF"/>
              </a:buClr>
              <a:buSzPts val="2400"/>
              <a:buFont typeface="Inter"/>
              <a:buNone/>
            </a:pPr>
            <a:r>
              <a:rPr b="0" i="0" lang="en-US" sz="2400" u="none" cap="none" strike="noStrike">
                <a:solidFill>
                  <a:srgbClr val="FFFFFF"/>
                </a:solidFill>
                <a:latin typeface="Inter"/>
                <a:ea typeface="Inter"/>
                <a:cs typeface="Inter"/>
                <a:sym typeface="Inter"/>
              </a:rPr>
              <a:t>Want to cut through the daily grind?</a:t>
            </a:r>
            <a:endParaRPr/>
          </a:p>
          <a:p>
            <a:pPr indent="0" lvl="0" marL="0" marR="0" rtl="0" algn="l">
              <a:lnSpc>
                <a:spcPct val="100000"/>
              </a:lnSpc>
              <a:spcBef>
                <a:spcPts val="0"/>
              </a:spcBef>
              <a:spcAft>
                <a:spcPts val="0"/>
              </a:spcAft>
              <a:buClr>
                <a:srgbClr val="FFFFFF"/>
              </a:buClr>
              <a:buSzPts val="2400"/>
              <a:buFont typeface="Inter"/>
              <a:buNone/>
            </a:pPr>
            <a:r>
              <a:rPr b="0" i="0" lang="en-US" sz="2400" u="none" cap="none" strike="noStrike">
                <a:solidFill>
                  <a:srgbClr val="FFFFFF"/>
                </a:solidFill>
                <a:latin typeface="Inter"/>
                <a:ea typeface="Inter"/>
                <a:cs typeface="Inter"/>
                <a:sym typeface="Inter"/>
              </a:rPr>
              <a:t>Unlock faster and more efficient workflows in all corporate domains</a:t>
            </a:r>
            <a:endParaRPr/>
          </a:p>
        </p:txBody>
      </p:sp>
      <p:grpSp>
        <p:nvGrpSpPr>
          <p:cNvPr id="388" name="Google Shape;388;p14"/>
          <p:cNvGrpSpPr/>
          <p:nvPr/>
        </p:nvGrpSpPr>
        <p:grpSpPr>
          <a:xfrm>
            <a:off x="1238527" y="5106918"/>
            <a:ext cx="5201517" cy="6015897"/>
            <a:chOff x="0" y="0"/>
            <a:chExt cx="5201516" cy="6015895"/>
          </a:xfrm>
        </p:grpSpPr>
        <p:sp>
          <p:nvSpPr>
            <p:cNvPr id="389" name="Google Shape;389;p14"/>
            <p:cNvSpPr/>
            <p:nvPr/>
          </p:nvSpPr>
          <p:spPr>
            <a:xfrm>
              <a:off x="0" y="0"/>
              <a:ext cx="5201516" cy="6015895"/>
            </a:xfrm>
            <a:prstGeom prst="roundRect">
              <a:avLst>
                <a:gd fmla="val 5818" name="adj"/>
              </a:avLst>
            </a:prstGeom>
            <a:solidFill>
              <a:srgbClr val="FDFDFD">
                <a:alpha val="9803"/>
              </a:srgbClr>
            </a:solidFill>
            <a:ln cap="flat" cmpd="sng" w="25400">
              <a:solidFill>
                <a:srgbClr val="D9D9D9">
                  <a:alpha val="49803"/>
                </a:srgbClr>
              </a:solidFill>
              <a:prstDash val="solid"/>
              <a:round/>
              <a:headEnd len="sm" w="sm" type="none"/>
              <a:tailEnd len="sm" w="sm" type="none"/>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pic>
          <p:nvPicPr>
            <p:cNvPr descr="Image 4" id="390" name="Google Shape;390;p14"/>
            <p:cNvPicPr preferRelativeResize="0"/>
            <p:nvPr/>
          </p:nvPicPr>
          <p:blipFill rotWithShape="1">
            <a:blip r:embed="rId3">
              <a:alphaModFix/>
            </a:blip>
            <a:srcRect b="0" l="0" r="0" t="0"/>
            <a:stretch/>
          </p:blipFill>
          <p:spPr>
            <a:xfrm>
              <a:off x="330126" y="499619"/>
              <a:ext cx="576349" cy="576349"/>
            </a:xfrm>
            <a:prstGeom prst="rect">
              <a:avLst/>
            </a:prstGeom>
            <a:noFill/>
            <a:ln>
              <a:noFill/>
            </a:ln>
          </p:spPr>
        </p:pic>
        <p:sp>
          <p:nvSpPr>
            <p:cNvPr id="391" name="Google Shape;391;p14"/>
            <p:cNvSpPr txBox="1"/>
            <p:nvPr/>
          </p:nvSpPr>
          <p:spPr>
            <a:xfrm>
              <a:off x="330126" y="4948824"/>
              <a:ext cx="4642863" cy="459741"/>
            </a:xfrm>
            <a:prstGeom prst="rect">
              <a:avLst/>
            </a:prstGeom>
            <a:noFill/>
            <a:ln>
              <a:noFill/>
            </a:ln>
          </p:spPr>
          <p:txBody>
            <a:bodyPr anchorCtr="0" anchor="ctr" bIns="45700" lIns="45700" spcFirstLastPara="1" rIns="45700" wrap="square" tIns="45700">
              <a:spAutoFit/>
            </a:bodyPr>
            <a:lstStyle/>
            <a:p>
              <a:pPr indent="0" lvl="0" marL="0" marR="0" rtl="0" algn="l">
                <a:lnSpc>
                  <a:spcPct val="120000"/>
                </a:lnSpc>
                <a:spcBef>
                  <a:spcPts val="0"/>
                </a:spcBef>
                <a:spcAft>
                  <a:spcPts val="0"/>
                </a:spcAft>
                <a:buClr>
                  <a:srgbClr val="FFFFFF"/>
                </a:buClr>
                <a:buSzPts val="2400"/>
                <a:buFont typeface="Inter"/>
                <a:buNone/>
              </a:pPr>
              <a:r>
                <a:rPr b="0" i="0" lang="en-US" sz="2400" u="none" cap="none" strike="noStrike">
                  <a:solidFill>
                    <a:srgbClr val="FFFFFF"/>
                  </a:solidFill>
                  <a:latin typeface="Inter"/>
                  <a:ea typeface="Inter"/>
                  <a:cs typeface="Inter"/>
                  <a:sym typeface="Inter"/>
                </a:rPr>
                <a:t>Time saved per week</a:t>
              </a:r>
              <a:endParaRPr/>
            </a:p>
          </p:txBody>
        </p:sp>
        <p:sp>
          <p:nvSpPr>
            <p:cNvPr id="392" name="Google Shape;392;p14"/>
            <p:cNvSpPr txBox="1"/>
            <p:nvPr/>
          </p:nvSpPr>
          <p:spPr>
            <a:xfrm>
              <a:off x="330126" y="1231151"/>
              <a:ext cx="4026044" cy="1343661"/>
            </a:xfrm>
            <a:prstGeom prst="rect">
              <a:avLst/>
            </a:prstGeom>
            <a:noFill/>
            <a:ln>
              <a:noFill/>
            </a:ln>
          </p:spPr>
          <p:txBody>
            <a:bodyPr anchorCtr="0" anchor="ctr" bIns="45700" lIns="45700" spcFirstLastPara="1" rIns="45700" wrap="square" tIns="45700">
              <a:spAutoFit/>
            </a:bodyPr>
            <a:lstStyle/>
            <a:p>
              <a:pPr indent="0" lvl="0" marL="0" marR="0" rtl="0" algn="l">
                <a:lnSpc>
                  <a:spcPct val="120000"/>
                </a:lnSpc>
                <a:spcBef>
                  <a:spcPts val="0"/>
                </a:spcBef>
                <a:spcAft>
                  <a:spcPts val="0"/>
                </a:spcAft>
                <a:buClr>
                  <a:srgbClr val="FFFFFF"/>
                </a:buClr>
                <a:buSzPts val="2400"/>
                <a:buFont typeface="Inter"/>
                <a:buNone/>
              </a:pPr>
              <a:r>
                <a:rPr b="0" i="0" lang="en-US" sz="2400" u="none" cap="none" strike="noStrike">
                  <a:solidFill>
                    <a:srgbClr val="FFFFFF"/>
                  </a:solidFill>
                  <a:latin typeface="Inter"/>
                  <a:ea typeface="Inter"/>
                  <a:cs typeface="Inter"/>
                  <a:sym typeface="Inter"/>
                </a:rPr>
                <a:t>Automatic checking of documents from specialist departments</a:t>
              </a:r>
              <a:endParaRPr/>
            </a:p>
          </p:txBody>
        </p:sp>
        <p:sp>
          <p:nvSpPr>
            <p:cNvPr id="393" name="Google Shape;393;p14"/>
            <p:cNvSpPr txBox="1"/>
            <p:nvPr/>
          </p:nvSpPr>
          <p:spPr>
            <a:xfrm>
              <a:off x="1092126" y="512319"/>
              <a:ext cx="3488743" cy="535941"/>
            </a:xfrm>
            <a:prstGeom prst="rect">
              <a:avLst/>
            </a:prstGeom>
            <a:noFill/>
            <a:ln>
              <a:noFill/>
            </a:ln>
          </p:spPr>
          <p:txBody>
            <a:bodyPr anchorCtr="0" anchor="ctr" bIns="45700" lIns="45700" spcFirstLastPara="1" rIns="45700" wrap="square" tIns="45700">
              <a:spAutoFit/>
            </a:bodyPr>
            <a:lstStyle/>
            <a:p>
              <a:pPr indent="0" lvl="0" marL="0" marR="0" rtl="0" algn="l">
                <a:lnSpc>
                  <a:spcPct val="100000"/>
                </a:lnSpc>
                <a:spcBef>
                  <a:spcPts val="0"/>
                </a:spcBef>
                <a:spcAft>
                  <a:spcPts val="0"/>
                </a:spcAft>
                <a:buClr>
                  <a:srgbClr val="FFFFFF"/>
                </a:buClr>
                <a:buSzPts val="2900"/>
                <a:buFont typeface="Inter SemiBold"/>
                <a:buNone/>
              </a:pPr>
              <a:r>
                <a:rPr b="0" i="0" lang="en-US" sz="2900" u="none" cap="none" strike="noStrike">
                  <a:solidFill>
                    <a:srgbClr val="FFFFFF"/>
                  </a:solidFill>
                  <a:latin typeface="Inter SemiBold"/>
                  <a:ea typeface="Inter SemiBold"/>
                  <a:cs typeface="Inter SemiBold"/>
                  <a:sym typeface="Inter SemiBold"/>
                </a:rPr>
                <a:t>Compliance</a:t>
              </a:r>
              <a:endParaRPr/>
            </a:p>
          </p:txBody>
        </p:sp>
        <p:sp>
          <p:nvSpPr>
            <p:cNvPr id="394" name="Google Shape;394;p14"/>
            <p:cNvSpPr txBox="1"/>
            <p:nvPr/>
          </p:nvSpPr>
          <p:spPr>
            <a:xfrm>
              <a:off x="330126" y="3732598"/>
              <a:ext cx="2891790" cy="1196341"/>
            </a:xfrm>
            <a:prstGeom prst="rect">
              <a:avLst/>
            </a:prstGeom>
            <a:noFill/>
            <a:ln>
              <a:noFill/>
            </a:ln>
          </p:spPr>
          <p:txBody>
            <a:bodyPr anchorCtr="0" anchor="ctr" bIns="45700" lIns="45700" spcFirstLastPara="1" rIns="45700" wrap="square" tIns="45700">
              <a:spAutoFit/>
            </a:bodyPr>
            <a:lstStyle/>
            <a:p>
              <a:pPr indent="0" lvl="0" marL="0" marR="0" rtl="0" algn="l">
                <a:lnSpc>
                  <a:spcPct val="100000"/>
                </a:lnSpc>
                <a:spcBef>
                  <a:spcPts val="0"/>
                </a:spcBef>
                <a:spcAft>
                  <a:spcPts val="0"/>
                </a:spcAft>
                <a:buClr>
                  <a:srgbClr val="FFFFFF"/>
                </a:buClr>
                <a:buSzPts val="7200"/>
                <a:buFont typeface="Inter"/>
                <a:buNone/>
              </a:pPr>
              <a:r>
                <a:rPr b="0" i="0" lang="en-US" sz="7200" u="none" cap="none" strike="noStrike">
                  <a:solidFill>
                    <a:srgbClr val="FFFFFF"/>
                  </a:solidFill>
                  <a:latin typeface="Inter"/>
                  <a:ea typeface="Inter"/>
                  <a:cs typeface="Inter"/>
                  <a:sym typeface="Inter"/>
                </a:rPr>
                <a:t>10h</a:t>
              </a:r>
              <a:endParaRPr/>
            </a:p>
          </p:txBody>
        </p:sp>
      </p:grpSp>
      <p:grpSp>
        <p:nvGrpSpPr>
          <p:cNvPr id="395" name="Google Shape;395;p14"/>
          <p:cNvGrpSpPr/>
          <p:nvPr/>
        </p:nvGrpSpPr>
        <p:grpSpPr>
          <a:xfrm>
            <a:off x="6857169" y="5106918"/>
            <a:ext cx="5201517" cy="6015897"/>
            <a:chOff x="0" y="0"/>
            <a:chExt cx="5201516" cy="6015895"/>
          </a:xfrm>
        </p:grpSpPr>
        <p:sp>
          <p:nvSpPr>
            <p:cNvPr id="396" name="Google Shape;396;p14"/>
            <p:cNvSpPr/>
            <p:nvPr/>
          </p:nvSpPr>
          <p:spPr>
            <a:xfrm>
              <a:off x="0" y="0"/>
              <a:ext cx="5201516" cy="6015895"/>
            </a:xfrm>
            <a:prstGeom prst="roundRect">
              <a:avLst>
                <a:gd fmla="val 5818" name="adj"/>
              </a:avLst>
            </a:prstGeom>
            <a:solidFill>
              <a:srgbClr val="FDFDFD">
                <a:alpha val="9803"/>
              </a:srgbClr>
            </a:solidFill>
            <a:ln cap="flat" cmpd="sng" w="25400">
              <a:solidFill>
                <a:srgbClr val="D9D9D9">
                  <a:alpha val="49803"/>
                </a:srgbClr>
              </a:solidFill>
              <a:prstDash val="solid"/>
              <a:round/>
              <a:headEnd len="sm" w="sm" type="none"/>
              <a:tailEnd len="sm" w="sm" type="none"/>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397" name="Google Shape;397;p14"/>
            <p:cNvSpPr txBox="1"/>
            <p:nvPr/>
          </p:nvSpPr>
          <p:spPr>
            <a:xfrm>
              <a:off x="330126" y="4948824"/>
              <a:ext cx="4642863" cy="459741"/>
            </a:xfrm>
            <a:prstGeom prst="rect">
              <a:avLst/>
            </a:prstGeom>
            <a:noFill/>
            <a:ln>
              <a:noFill/>
            </a:ln>
          </p:spPr>
          <p:txBody>
            <a:bodyPr anchorCtr="0" anchor="ctr" bIns="45700" lIns="45700" spcFirstLastPara="1" rIns="45700" wrap="square" tIns="45700">
              <a:spAutoFit/>
            </a:bodyPr>
            <a:lstStyle/>
            <a:p>
              <a:pPr indent="0" lvl="0" marL="0" marR="0" rtl="0" algn="l">
                <a:lnSpc>
                  <a:spcPct val="120000"/>
                </a:lnSpc>
                <a:spcBef>
                  <a:spcPts val="0"/>
                </a:spcBef>
                <a:spcAft>
                  <a:spcPts val="0"/>
                </a:spcAft>
                <a:buClr>
                  <a:srgbClr val="FFFFFF"/>
                </a:buClr>
                <a:buSzPts val="2400"/>
                <a:buFont typeface="Inter"/>
                <a:buNone/>
              </a:pPr>
              <a:r>
                <a:rPr b="0" i="0" lang="en-US" sz="2400" u="none" cap="none" strike="noStrike">
                  <a:solidFill>
                    <a:srgbClr val="FFFFFF"/>
                  </a:solidFill>
                  <a:latin typeface="Inter"/>
                  <a:ea typeface="Inter"/>
                  <a:cs typeface="Inter"/>
                  <a:sym typeface="Inter"/>
                </a:rPr>
                <a:t>Time saved per day</a:t>
              </a:r>
              <a:endParaRPr/>
            </a:p>
          </p:txBody>
        </p:sp>
        <p:sp>
          <p:nvSpPr>
            <p:cNvPr id="398" name="Google Shape;398;p14"/>
            <p:cNvSpPr txBox="1"/>
            <p:nvPr/>
          </p:nvSpPr>
          <p:spPr>
            <a:xfrm>
              <a:off x="330126" y="1231151"/>
              <a:ext cx="4026044" cy="1343661"/>
            </a:xfrm>
            <a:prstGeom prst="rect">
              <a:avLst/>
            </a:prstGeom>
            <a:noFill/>
            <a:ln>
              <a:noFill/>
            </a:ln>
          </p:spPr>
          <p:txBody>
            <a:bodyPr anchorCtr="0" anchor="ctr" bIns="45700" lIns="45700" spcFirstLastPara="1" rIns="45700" wrap="square" tIns="45700">
              <a:spAutoFit/>
            </a:bodyPr>
            <a:lstStyle/>
            <a:p>
              <a:pPr indent="0" lvl="0" marL="0" marR="0" rtl="0" algn="l">
                <a:lnSpc>
                  <a:spcPct val="120000"/>
                </a:lnSpc>
                <a:spcBef>
                  <a:spcPts val="0"/>
                </a:spcBef>
                <a:spcAft>
                  <a:spcPts val="0"/>
                </a:spcAft>
                <a:buClr>
                  <a:srgbClr val="FFFFFF"/>
                </a:buClr>
                <a:buSzPts val="2400"/>
                <a:buFont typeface="Inter"/>
                <a:buNone/>
              </a:pPr>
              <a:r>
                <a:rPr b="0" i="0" lang="en-US" sz="2400" u="none" cap="none" strike="noStrike">
                  <a:solidFill>
                    <a:srgbClr val="FFFFFF"/>
                  </a:solidFill>
                  <a:latin typeface="Inter"/>
                  <a:ea typeface="Inter"/>
                  <a:cs typeface="Inter"/>
                  <a:sym typeface="Inter"/>
                </a:rPr>
                <a:t>Answering complex technical questions from employees in seconds.</a:t>
              </a:r>
              <a:endParaRPr/>
            </a:p>
          </p:txBody>
        </p:sp>
        <p:sp>
          <p:nvSpPr>
            <p:cNvPr id="399" name="Google Shape;399;p14"/>
            <p:cNvSpPr txBox="1"/>
            <p:nvPr/>
          </p:nvSpPr>
          <p:spPr>
            <a:xfrm>
              <a:off x="1092126" y="512319"/>
              <a:ext cx="3488743" cy="535941"/>
            </a:xfrm>
            <a:prstGeom prst="rect">
              <a:avLst/>
            </a:prstGeom>
            <a:noFill/>
            <a:ln>
              <a:noFill/>
            </a:ln>
          </p:spPr>
          <p:txBody>
            <a:bodyPr anchorCtr="0" anchor="ctr" bIns="45700" lIns="45700" spcFirstLastPara="1" rIns="45700" wrap="square" tIns="45700">
              <a:spAutoFit/>
            </a:bodyPr>
            <a:lstStyle/>
            <a:p>
              <a:pPr indent="0" lvl="0" marL="0" marR="0" rtl="0" algn="l">
                <a:lnSpc>
                  <a:spcPct val="100000"/>
                </a:lnSpc>
                <a:spcBef>
                  <a:spcPts val="0"/>
                </a:spcBef>
                <a:spcAft>
                  <a:spcPts val="0"/>
                </a:spcAft>
                <a:buClr>
                  <a:srgbClr val="FFFFFF"/>
                </a:buClr>
                <a:buSzPts val="2900"/>
                <a:buFont typeface="Inter SemiBold"/>
                <a:buNone/>
              </a:pPr>
              <a:r>
                <a:rPr b="0" i="0" lang="en-US" sz="2900" u="none" cap="none" strike="noStrike">
                  <a:solidFill>
                    <a:srgbClr val="FFFFFF"/>
                  </a:solidFill>
                  <a:latin typeface="Inter SemiBold"/>
                  <a:ea typeface="Inter SemiBold"/>
                  <a:cs typeface="Inter SemiBold"/>
                  <a:sym typeface="Inter SemiBold"/>
                </a:rPr>
                <a:t>Industry</a:t>
              </a:r>
              <a:endParaRPr/>
            </a:p>
          </p:txBody>
        </p:sp>
        <p:sp>
          <p:nvSpPr>
            <p:cNvPr id="400" name="Google Shape;400;p14"/>
            <p:cNvSpPr txBox="1"/>
            <p:nvPr/>
          </p:nvSpPr>
          <p:spPr>
            <a:xfrm>
              <a:off x="330126" y="3732598"/>
              <a:ext cx="2891790" cy="1196341"/>
            </a:xfrm>
            <a:prstGeom prst="rect">
              <a:avLst/>
            </a:prstGeom>
            <a:noFill/>
            <a:ln>
              <a:noFill/>
            </a:ln>
          </p:spPr>
          <p:txBody>
            <a:bodyPr anchorCtr="0" anchor="ctr" bIns="45700" lIns="45700" spcFirstLastPara="1" rIns="45700" wrap="square" tIns="45700">
              <a:spAutoFit/>
            </a:bodyPr>
            <a:lstStyle/>
            <a:p>
              <a:pPr indent="0" lvl="0" marL="0" marR="0" rtl="0" algn="l">
                <a:lnSpc>
                  <a:spcPct val="100000"/>
                </a:lnSpc>
                <a:spcBef>
                  <a:spcPts val="0"/>
                </a:spcBef>
                <a:spcAft>
                  <a:spcPts val="0"/>
                </a:spcAft>
                <a:buClr>
                  <a:srgbClr val="FFFFFF"/>
                </a:buClr>
                <a:buSzPts val="7200"/>
                <a:buFont typeface="Inter"/>
                <a:buNone/>
              </a:pPr>
              <a:r>
                <a:rPr b="0" i="0" lang="en-US" sz="7200" u="none" cap="none" strike="noStrike">
                  <a:solidFill>
                    <a:srgbClr val="FFFFFF"/>
                  </a:solidFill>
                  <a:latin typeface="Inter"/>
                  <a:ea typeface="Inter"/>
                  <a:cs typeface="Inter"/>
                  <a:sym typeface="Inter"/>
                </a:rPr>
                <a:t>2h</a:t>
              </a:r>
              <a:endParaRPr/>
            </a:p>
          </p:txBody>
        </p:sp>
        <p:pic>
          <p:nvPicPr>
            <p:cNvPr descr="Image 3" id="401" name="Google Shape;401;p14"/>
            <p:cNvPicPr preferRelativeResize="0"/>
            <p:nvPr/>
          </p:nvPicPr>
          <p:blipFill rotWithShape="1">
            <a:blip r:embed="rId4">
              <a:alphaModFix/>
            </a:blip>
            <a:srcRect b="0" l="0" r="0" t="0"/>
            <a:stretch/>
          </p:blipFill>
          <p:spPr>
            <a:xfrm>
              <a:off x="332550" y="502043"/>
              <a:ext cx="571501" cy="571501"/>
            </a:xfrm>
            <a:prstGeom prst="rect">
              <a:avLst/>
            </a:prstGeom>
            <a:noFill/>
            <a:ln>
              <a:noFill/>
            </a:ln>
          </p:spPr>
        </p:pic>
      </p:grpSp>
      <p:grpSp>
        <p:nvGrpSpPr>
          <p:cNvPr id="402" name="Google Shape;402;p14"/>
          <p:cNvGrpSpPr/>
          <p:nvPr/>
        </p:nvGrpSpPr>
        <p:grpSpPr>
          <a:xfrm>
            <a:off x="12475811" y="5106918"/>
            <a:ext cx="5201517" cy="6015897"/>
            <a:chOff x="0" y="0"/>
            <a:chExt cx="5201516" cy="6015895"/>
          </a:xfrm>
        </p:grpSpPr>
        <p:sp>
          <p:nvSpPr>
            <p:cNvPr id="403" name="Google Shape;403;p14"/>
            <p:cNvSpPr/>
            <p:nvPr/>
          </p:nvSpPr>
          <p:spPr>
            <a:xfrm>
              <a:off x="0" y="0"/>
              <a:ext cx="5201516" cy="6015895"/>
            </a:xfrm>
            <a:prstGeom prst="roundRect">
              <a:avLst>
                <a:gd fmla="val 5818" name="adj"/>
              </a:avLst>
            </a:prstGeom>
            <a:solidFill>
              <a:srgbClr val="FDFDFD">
                <a:alpha val="9803"/>
              </a:srgbClr>
            </a:solidFill>
            <a:ln cap="flat" cmpd="sng" w="25400">
              <a:solidFill>
                <a:srgbClr val="D9D9D9">
                  <a:alpha val="49803"/>
                </a:srgbClr>
              </a:solidFill>
              <a:prstDash val="solid"/>
              <a:round/>
              <a:headEnd len="sm" w="sm" type="none"/>
              <a:tailEnd len="sm" w="sm" type="none"/>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404" name="Google Shape;404;p14"/>
            <p:cNvSpPr txBox="1"/>
            <p:nvPr/>
          </p:nvSpPr>
          <p:spPr>
            <a:xfrm>
              <a:off x="330126" y="4948824"/>
              <a:ext cx="4642863" cy="459741"/>
            </a:xfrm>
            <a:prstGeom prst="rect">
              <a:avLst/>
            </a:prstGeom>
            <a:noFill/>
            <a:ln>
              <a:noFill/>
            </a:ln>
          </p:spPr>
          <p:txBody>
            <a:bodyPr anchorCtr="0" anchor="ctr" bIns="45700" lIns="45700" spcFirstLastPara="1" rIns="45700" wrap="square" tIns="45700">
              <a:spAutoFit/>
            </a:bodyPr>
            <a:lstStyle/>
            <a:p>
              <a:pPr indent="0" lvl="0" marL="0" marR="0" rtl="0" algn="l">
                <a:lnSpc>
                  <a:spcPct val="120000"/>
                </a:lnSpc>
                <a:spcBef>
                  <a:spcPts val="0"/>
                </a:spcBef>
                <a:spcAft>
                  <a:spcPts val="0"/>
                </a:spcAft>
                <a:buClr>
                  <a:srgbClr val="FFFFFF"/>
                </a:buClr>
                <a:buSzPts val="2400"/>
                <a:buFont typeface="Inter"/>
                <a:buNone/>
              </a:pPr>
              <a:r>
                <a:rPr b="0" i="0" lang="en-US" sz="2400" u="none" cap="none" strike="noStrike">
                  <a:solidFill>
                    <a:srgbClr val="FFFFFF"/>
                  </a:solidFill>
                  <a:latin typeface="Inter"/>
                  <a:ea typeface="Inter"/>
                  <a:cs typeface="Inter"/>
                  <a:sym typeface="Inter"/>
                </a:rPr>
                <a:t>Efficiency gain</a:t>
              </a:r>
              <a:endParaRPr/>
            </a:p>
          </p:txBody>
        </p:sp>
        <p:sp>
          <p:nvSpPr>
            <p:cNvPr id="405" name="Google Shape;405;p14"/>
            <p:cNvSpPr txBox="1"/>
            <p:nvPr/>
          </p:nvSpPr>
          <p:spPr>
            <a:xfrm>
              <a:off x="330126" y="1231151"/>
              <a:ext cx="4026044" cy="1343661"/>
            </a:xfrm>
            <a:prstGeom prst="rect">
              <a:avLst/>
            </a:prstGeom>
            <a:noFill/>
            <a:ln>
              <a:noFill/>
            </a:ln>
          </p:spPr>
          <p:txBody>
            <a:bodyPr anchorCtr="0" anchor="ctr" bIns="45700" lIns="45700" spcFirstLastPara="1" rIns="45700" wrap="square" tIns="45700">
              <a:spAutoFit/>
            </a:bodyPr>
            <a:lstStyle/>
            <a:p>
              <a:pPr indent="0" lvl="0" marL="0" marR="0" rtl="0" algn="l">
                <a:lnSpc>
                  <a:spcPct val="120000"/>
                </a:lnSpc>
                <a:spcBef>
                  <a:spcPts val="0"/>
                </a:spcBef>
                <a:spcAft>
                  <a:spcPts val="0"/>
                </a:spcAft>
                <a:buClr>
                  <a:srgbClr val="FFFFFF"/>
                </a:buClr>
                <a:buSzPts val="2400"/>
                <a:buFont typeface="Inter"/>
                <a:buNone/>
              </a:pPr>
              <a:r>
                <a:rPr b="0" i="0" lang="en-US" sz="2400" u="none" cap="none" strike="noStrike">
                  <a:solidFill>
                    <a:srgbClr val="FFFFFF"/>
                  </a:solidFill>
                  <a:latin typeface="Inter"/>
                  <a:ea typeface="Inter"/>
                  <a:cs typeface="Inter"/>
                  <a:sym typeface="Inter"/>
                </a:rPr>
                <a:t>Automatic structuring and detailed evaluation of dictated sales calls</a:t>
              </a:r>
              <a:endParaRPr/>
            </a:p>
          </p:txBody>
        </p:sp>
        <p:sp>
          <p:nvSpPr>
            <p:cNvPr id="406" name="Google Shape;406;p14"/>
            <p:cNvSpPr txBox="1"/>
            <p:nvPr/>
          </p:nvSpPr>
          <p:spPr>
            <a:xfrm>
              <a:off x="1092126" y="512319"/>
              <a:ext cx="3488743" cy="535941"/>
            </a:xfrm>
            <a:prstGeom prst="rect">
              <a:avLst/>
            </a:prstGeom>
            <a:noFill/>
            <a:ln>
              <a:noFill/>
            </a:ln>
          </p:spPr>
          <p:txBody>
            <a:bodyPr anchorCtr="0" anchor="ctr" bIns="45700" lIns="45700" spcFirstLastPara="1" rIns="45700" wrap="square" tIns="45700">
              <a:spAutoFit/>
            </a:bodyPr>
            <a:lstStyle/>
            <a:p>
              <a:pPr indent="0" lvl="0" marL="0" marR="0" rtl="0" algn="l">
                <a:lnSpc>
                  <a:spcPct val="100000"/>
                </a:lnSpc>
                <a:spcBef>
                  <a:spcPts val="0"/>
                </a:spcBef>
                <a:spcAft>
                  <a:spcPts val="0"/>
                </a:spcAft>
                <a:buClr>
                  <a:srgbClr val="FFFFFF"/>
                </a:buClr>
                <a:buSzPts val="2900"/>
                <a:buFont typeface="Inter SemiBold"/>
                <a:buNone/>
              </a:pPr>
              <a:r>
                <a:rPr b="0" i="0" lang="en-US" sz="2900" u="none" cap="none" strike="noStrike">
                  <a:solidFill>
                    <a:srgbClr val="FFFFFF"/>
                  </a:solidFill>
                  <a:latin typeface="Inter SemiBold"/>
                  <a:ea typeface="Inter SemiBold"/>
                  <a:cs typeface="Inter SemiBold"/>
                  <a:sym typeface="Inter SemiBold"/>
                </a:rPr>
                <a:t>Compliance</a:t>
              </a:r>
              <a:endParaRPr/>
            </a:p>
          </p:txBody>
        </p:sp>
        <p:sp>
          <p:nvSpPr>
            <p:cNvPr id="407" name="Google Shape;407;p14"/>
            <p:cNvSpPr txBox="1"/>
            <p:nvPr/>
          </p:nvSpPr>
          <p:spPr>
            <a:xfrm>
              <a:off x="330126" y="3732598"/>
              <a:ext cx="2891790" cy="1196341"/>
            </a:xfrm>
            <a:prstGeom prst="rect">
              <a:avLst/>
            </a:prstGeom>
            <a:noFill/>
            <a:ln>
              <a:noFill/>
            </a:ln>
          </p:spPr>
          <p:txBody>
            <a:bodyPr anchorCtr="0" anchor="ctr" bIns="45700" lIns="45700" spcFirstLastPara="1" rIns="45700" wrap="square" tIns="45700">
              <a:spAutoFit/>
            </a:bodyPr>
            <a:lstStyle/>
            <a:p>
              <a:pPr indent="0" lvl="0" marL="0" marR="0" rtl="0" algn="l">
                <a:lnSpc>
                  <a:spcPct val="100000"/>
                </a:lnSpc>
                <a:spcBef>
                  <a:spcPts val="0"/>
                </a:spcBef>
                <a:spcAft>
                  <a:spcPts val="0"/>
                </a:spcAft>
                <a:buClr>
                  <a:srgbClr val="FFFFFF"/>
                </a:buClr>
                <a:buSzPts val="7200"/>
                <a:buFont typeface="Inter"/>
                <a:buNone/>
              </a:pPr>
              <a:r>
                <a:rPr b="0" i="0" lang="en-US" sz="7200" u="none" cap="none" strike="noStrike">
                  <a:solidFill>
                    <a:srgbClr val="FFFFFF"/>
                  </a:solidFill>
                  <a:latin typeface="Inter"/>
                  <a:ea typeface="Inter"/>
                  <a:cs typeface="Inter"/>
                  <a:sym typeface="Inter"/>
                </a:rPr>
                <a:t>50%</a:t>
              </a:r>
              <a:endParaRPr/>
            </a:p>
          </p:txBody>
        </p:sp>
        <p:pic>
          <p:nvPicPr>
            <p:cNvPr descr="Image 2" id="408" name="Google Shape;408;p14"/>
            <p:cNvPicPr preferRelativeResize="0"/>
            <p:nvPr/>
          </p:nvPicPr>
          <p:blipFill rotWithShape="1">
            <a:blip r:embed="rId5">
              <a:alphaModFix/>
            </a:blip>
            <a:srcRect b="0" l="0" r="0" t="0"/>
            <a:stretch/>
          </p:blipFill>
          <p:spPr>
            <a:xfrm>
              <a:off x="332550" y="502043"/>
              <a:ext cx="571501" cy="571501"/>
            </a:xfrm>
            <a:prstGeom prst="rect">
              <a:avLst/>
            </a:prstGeom>
            <a:noFill/>
            <a:ln>
              <a:noFill/>
            </a:ln>
          </p:spPr>
        </p:pic>
      </p:grpSp>
      <p:grpSp>
        <p:nvGrpSpPr>
          <p:cNvPr id="409" name="Google Shape;409;p14"/>
          <p:cNvGrpSpPr/>
          <p:nvPr/>
        </p:nvGrpSpPr>
        <p:grpSpPr>
          <a:xfrm>
            <a:off x="18094452" y="5106918"/>
            <a:ext cx="5201518" cy="6015897"/>
            <a:chOff x="0" y="0"/>
            <a:chExt cx="5201516" cy="6015895"/>
          </a:xfrm>
        </p:grpSpPr>
        <p:sp>
          <p:nvSpPr>
            <p:cNvPr id="410" name="Google Shape;410;p14"/>
            <p:cNvSpPr/>
            <p:nvPr/>
          </p:nvSpPr>
          <p:spPr>
            <a:xfrm>
              <a:off x="0" y="0"/>
              <a:ext cx="5201516" cy="6015895"/>
            </a:xfrm>
            <a:prstGeom prst="roundRect">
              <a:avLst>
                <a:gd fmla="val 5818" name="adj"/>
              </a:avLst>
            </a:prstGeom>
            <a:solidFill>
              <a:srgbClr val="FDFDFD">
                <a:alpha val="9803"/>
              </a:srgbClr>
            </a:solidFill>
            <a:ln cap="flat" cmpd="sng" w="25400">
              <a:solidFill>
                <a:srgbClr val="D9D9D9">
                  <a:alpha val="49803"/>
                </a:srgbClr>
              </a:solidFill>
              <a:prstDash val="solid"/>
              <a:round/>
              <a:headEnd len="sm" w="sm" type="none"/>
              <a:tailEnd len="sm" w="sm" type="none"/>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411" name="Google Shape;411;p14"/>
            <p:cNvSpPr txBox="1"/>
            <p:nvPr/>
          </p:nvSpPr>
          <p:spPr>
            <a:xfrm>
              <a:off x="330126" y="4948824"/>
              <a:ext cx="4642863" cy="459741"/>
            </a:xfrm>
            <a:prstGeom prst="rect">
              <a:avLst/>
            </a:prstGeom>
            <a:noFill/>
            <a:ln>
              <a:noFill/>
            </a:ln>
          </p:spPr>
          <p:txBody>
            <a:bodyPr anchorCtr="0" anchor="ctr" bIns="45700" lIns="45700" spcFirstLastPara="1" rIns="45700" wrap="square" tIns="45700">
              <a:spAutoFit/>
            </a:bodyPr>
            <a:lstStyle/>
            <a:p>
              <a:pPr indent="0" lvl="0" marL="0" marR="0" rtl="0" algn="l">
                <a:lnSpc>
                  <a:spcPct val="120000"/>
                </a:lnSpc>
                <a:spcBef>
                  <a:spcPts val="0"/>
                </a:spcBef>
                <a:spcAft>
                  <a:spcPts val="0"/>
                </a:spcAft>
                <a:buClr>
                  <a:srgbClr val="FFFFFF"/>
                </a:buClr>
                <a:buSzPts val="2400"/>
                <a:buFont typeface="Inter"/>
                <a:buNone/>
              </a:pPr>
              <a:r>
                <a:rPr b="0" i="0" lang="en-US" sz="2400" u="none" cap="none" strike="noStrike">
                  <a:solidFill>
                    <a:srgbClr val="FFFFFF"/>
                  </a:solidFill>
                  <a:latin typeface="Inter"/>
                  <a:ea typeface="Inter"/>
                  <a:cs typeface="Inter"/>
                  <a:sym typeface="Inter"/>
                </a:rPr>
                <a:t>Questions answered</a:t>
              </a:r>
              <a:endParaRPr/>
            </a:p>
          </p:txBody>
        </p:sp>
        <p:sp>
          <p:nvSpPr>
            <p:cNvPr id="412" name="Google Shape;412;p14"/>
            <p:cNvSpPr txBox="1"/>
            <p:nvPr/>
          </p:nvSpPr>
          <p:spPr>
            <a:xfrm>
              <a:off x="330126" y="1231151"/>
              <a:ext cx="4026044" cy="1343661"/>
            </a:xfrm>
            <a:prstGeom prst="rect">
              <a:avLst/>
            </a:prstGeom>
            <a:noFill/>
            <a:ln>
              <a:noFill/>
            </a:ln>
          </p:spPr>
          <p:txBody>
            <a:bodyPr anchorCtr="0" anchor="ctr" bIns="45700" lIns="45700" spcFirstLastPara="1" rIns="45700" wrap="square" tIns="45700">
              <a:spAutoFit/>
            </a:bodyPr>
            <a:lstStyle/>
            <a:p>
              <a:pPr indent="0" lvl="0" marL="0" marR="0" rtl="0" algn="l">
                <a:lnSpc>
                  <a:spcPct val="120000"/>
                </a:lnSpc>
                <a:spcBef>
                  <a:spcPts val="0"/>
                </a:spcBef>
                <a:spcAft>
                  <a:spcPts val="0"/>
                </a:spcAft>
                <a:buClr>
                  <a:srgbClr val="FFFFFF"/>
                </a:buClr>
                <a:buSzPts val="2400"/>
                <a:buFont typeface="Inter"/>
                <a:buNone/>
              </a:pPr>
              <a:r>
                <a:rPr b="0" i="0" lang="en-US" sz="2400" u="none" cap="none" strike="noStrike">
                  <a:solidFill>
                    <a:srgbClr val="FFFFFF"/>
                  </a:solidFill>
                  <a:latin typeface="Inter"/>
                  <a:ea typeface="Inter"/>
                  <a:cs typeface="Inter"/>
                  <a:sym typeface="Inter"/>
                </a:rPr>
                <a:t>Automated onboarding and professional support for new employees</a:t>
              </a:r>
              <a:endParaRPr/>
            </a:p>
          </p:txBody>
        </p:sp>
        <p:sp>
          <p:nvSpPr>
            <p:cNvPr id="413" name="Google Shape;413;p14"/>
            <p:cNvSpPr txBox="1"/>
            <p:nvPr/>
          </p:nvSpPr>
          <p:spPr>
            <a:xfrm>
              <a:off x="1092126" y="512319"/>
              <a:ext cx="3488743" cy="535941"/>
            </a:xfrm>
            <a:prstGeom prst="rect">
              <a:avLst/>
            </a:prstGeom>
            <a:noFill/>
            <a:ln>
              <a:noFill/>
            </a:ln>
          </p:spPr>
          <p:txBody>
            <a:bodyPr anchorCtr="0" anchor="ctr" bIns="45700" lIns="45700" spcFirstLastPara="1" rIns="45700" wrap="square" tIns="45700">
              <a:spAutoFit/>
            </a:bodyPr>
            <a:lstStyle/>
            <a:p>
              <a:pPr indent="0" lvl="0" marL="0" marR="0" rtl="0" algn="l">
                <a:lnSpc>
                  <a:spcPct val="100000"/>
                </a:lnSpc>
                <a:spcBef>
                  <a:spcPts val="0"/>
                </a:spcBef>
                <a:spcAft>
                  <a:spcPts val="0"/>
                </a:spcAft>
                <a:buClr>
                  <a:srgbClr val="FFFFFF"/>
                </a:buClr>
                <a:buSzPts val="2900"/>
                <a:buFont typeface="Inter SemiBold"/>
                <a:buNone/>
              </a:pPr>
              <a:r>
                <a:rPr b="0" i="0" lang="en-US" sz="2900" u="none" cap="none" strike="noStrike">
                  <a:solidFill>
                    <a:srgbClr val="FFFFFF"/>
                  </a:solidFill>
                  <a:latin typeface="Inter SemiBold"/>
                  <a:ea typeface="Inter SemiBold"/>
                  <a:cs typeface="Inter SemiBold"/>
                  <a:sym typeface="Inter SemiBold"/>
                </a:rPr>
                <a:t>Compliance</a:t>
              </a:r>
              <a:endParaRPr/>
            </a:p>
          </p:txBody>
        </p:sp>
        <p:sp>
          <p:nvSpPr>
            <p:cNvPr id="414" name="Google Shape;414;p14"/>
            <p:cNvSpPr txBox="1"/>
            <p:nvPr/>
          </p:nvSpPr>
          <p:spPr>
            <a:xfrm>
              <a:off x="330126" y="3732598"/>
              <a:ext cx="2891790" cy="1196341"/>
            </a:xfrm>
            <a:prstGeom prst="rect">
              <a:avLst/>
            </a:prstGeom>
            <a:noFill/>
            <a:ln>
              <a:noFill/>
            </a:ln>
          </p:spPr>
          <p:txBody>
            <a:bodyPr anchorCtr="0" anchor="ctr" bIns="45700" lIns="45700" spcFirstLastPara="1" rIns="45700" wrap="square" tIns="45700">
              <a:spAutoFit/>
            </a:bodyPr>
            <a:lstStyle/>
            <a:p>
              <a:pPr indent="0" lvl="0" marL="0" marR="0" rtl="0" algn="l">
                <a:lnSpc>
                  <a:spcPct val="100000"/>
                </a:lnSpc>
                <a:spcBef>
                  <a:spcPts val="0"/>
                </a:spcBef>
                <a:spcAft>
                  <a:spcPts val="0"/>
                </a:spcAft>
                <a:buClr>
                  <a:srgbClr val="FFFFFF"/>
                </a:buClr>
                <a:buSzPts val="7200"/>
                <a:buFont typeface="Inter"/>
                <a:buNone/>
              </a:pPr>
              <a:r>
                <a:rPr b="0" i="0" lang="en-US" sz="7200" u="none" cap="none" strike="noStrike">
                  <a:solidFill>
                    <a:srgbClr val="FFFFFF"/>
                  </a:solidFill>
                  <a:latin typeface="Inter"/>
                  <a:ea typeface="Inter"/>
                  <a:cs typeface="Inter"/>
                  <a:sym typeface="Inter"/>
                </a:rPr>
                <a:t>90%</a:t>
              </a:r>
              <a:endParaRPr/>
            </a:p>
          </p:txBody>
        </p:sp>
        <p:pic>
          <p:nvPicPr>
            <p:cNvPr descr="Image 1" id="415" name="Google Shape;415;p14"/>
            <p:cNvPicPr preferRelativeResize="0"/>
            <p:nvPr/>
          </p:nvPicPr>
          <p:blipFill rotWithShape="1">
            <a:blip r:embed="rId6">
              <a:alphaModFix/>
            </a:blip>
            <a:srcRect b="0" l="0" r="0" t="0"/>
            <a:stretch/>
          </p:blipFill>
          <p:spPr>
            <a:xfrm>
              <a:off x="332550" y="502043"/>
              <a:ext cx="571501" cy="571501"/>
            </a:xfrm>
            <a:prstGeom prst="rect">
              <a:avLst/>
            </a:prstGeom>
            <a:noFill/>
            <a:ln>
              <a:noFill/>
            </a:ln>
          </p:spPr>
        </p:pic>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p15"/>
          <p:cNvSpPr txBox="1"/>
          <p:nvPr>
            <p:ph idx="1" type="body"/>
          </p:nvPr>
        </p:nvSpPr>
        <p:spPr>
          <a:xfrm>
            <a:off x="2144009" y="12859896"/>
            <a:ext cx="20276448" cy="301522"/>
          </a:xfrm>
          <a:prstGeom prst="rect">
            <a:avLst/>
          </a:prstGeom>
          <a:noFill/>
          <a:ln>
            <a:noFill/>
          </a:ln>
        </p:spPr>
        <p:txBody>
          <a:bodyPr anchorCtr="0" anchor="ctr" bIns="45700" lIns="45700" spcFirstLastPara="1" rIns="45700" wrap="square" tIns="45700">
            <a:spAutoFit/>
          </a:bodyPr>
          <a:lstStyle/>
          <a:p>
            <a:pPr indent="0" lvl="0" marL="0" rtl="0" algn="l">
              <a:lnSpc>
                <a:spcPct val="50000"/>
              </a:lnSpc>
              <a:spcBef>
                <a:spcPts val="0"/>
              </a:spcBef>
              <a:spcAft>
                <a:spcPts val="0"/>
              </a:spcAft>
              <a:buClr>
                <a:srgbClr val="FFFFFF"/>
              </a:buClr>
              <a:buSzPts val="1800"/>
              <a:buFont typeface="Inter"/>
              <a:buNone/>
            </a:pPr>
            <a:r>
              <a:rPr baseline="-25000" lang="en-US" sz="1800" cap="none">
                <a:solidFill>
                  <a:srgbClr val="FFFFFF"/>
                </a:solidFill>
              </a:rPr>
              <a:t>MASTER SLIDEDECK 2025</a:t>
            </a:r>
            <a:endParaRPr/>
          </a:p>
        </p:txBody>
      </p:sp>
      <p:sp>
        <p:nvSpPr>
          <p:cNvPr id="421" name="Google Shape;421;p15"/>
          <p:cNvSpPr txBox="1"/>
          <p:nvPr>
            <p:ph idx="12" type="sldNum"/>
          </p:nvPr>
        </p:nvSpPr>
        <p:spPr>
          <a:xfrm>
            <a:off x="22263100" y="12792756"/>
            <a:ext cx="825500" cy="358141"/>
          </a:xfrm>
          <a:prstGeom prst="rect">
            <a:avLst/>
          </a:prstGeom>
          <a:noFill/>
          <a:ln>
            <a:noFill/>
          </a:ln>
        </p:spPr>
        <p:txBody>
          <a:bodyPr anchorCtr="0" anchor="ctr" bIns="45700" lIns="45700" spcFirstLastPara="1" rIns="45700" wrap="square" tIns="45700">
            <a:spAutoFit/>
          </a:bodyPr>
          <a:lstStyle/>
          <a:p>
            <a:pPr indent="0" lvl="0" marL="0" rtl="0" algn="r">
              <a:lnSpc>
                <a:spcPct val="100000"/>
              </a:lnSpc>
              <a:spcBef>
                <a:spcPts val="0"/>
              </a:spcBef>
              <a:spcAft>
                <a:spcPts val="0"/>
              </a:spcAft>
              <a:buClr>
                <a:srgbClr val="FFFFFF"/>
              </a:buClr>
              <a:buSzPts val="1800"/>
              <a:buFont typeface="Inter"/>
              <a:buNone/>
            </a:pPr>
            <a:fld id="{00000000-1234-1234-1234-123412341234}" type="slidenum">
              <a:rPr lang="en-US" sz="1800">
                <a:solidFill>
                  <a:srgbClr val="FFFFFF"/>
                </a:solidFill>
                <a:latin typeface="Inter"/>
                <a:ea typeface="Inter"/>
                <a:cs typeface="Inter"/>
                <a:sym typeface="Inter"/>
              </a:rPr>
              <a:t>‹#›</a:t>
            </a:fld>
            <a:endParaRPr/>
          </a:p>
        </p:txBody>
      </p:sp>
      <p:sp>
        <p:nvSpPr>
          <p:cNvPr id="422" name="Google Shape;422;p15"/>
          <p:cNvSpPr txBox="1"/>
          <p:nvPr>
            <p:ph type="title"/>
          </p:nvPr>
        </p:nvSpPr>
        <p:spPr>
          <a:xfrm>
            <a:off x="1143000" y="956316"/>
            <a:ext cx="13901809" cy="1586081"/>
          </a:xfrm>
          <a:prstGeom prst="rect">
            <a:avLst/>
          </a:prstGeom>
          <a:noFill/>
          <a:ln>
            <a:noFill/>
          </a:ln>
        </p:spPr>
        <p:txBody>
          <a:bodyPr anchorCtr="0" anchor="t" bIns="45700" lIns="45700" spcFirstLastPara="1" rIns="45700" wrap="square" tIns="45700">
            <a:noAutofit/>
          </a:bodyPr>
          <a:lstStyle/>
          <a:p>
            <a:pPr indent="0" lvl="0" marL="0" rtl="0" algn="l">
              <a:lnSpc>
                <a:spcPct val="100000"/>
              </a:lnSpc>
              <a:spcBef>
                <a:spcPts val="0"/>
              </a:spcBef>
              <a:spcAft>
                <a:spcPts val="0"/>
              </a:spcAft>
              <a:buClr>
                <a:srgbClr val="FFFFFF"/>
              </a:buClr>
              <a:buSzPts val="9000"/>
              <a:buFont typeface="Inter"/>
              <a:buNone/>
            </a:pPr>
            <a:r>
              <a:rPr lang="en-US" sz="9000">
                <a:solidFill>
                  <a:srgbClr val="FFFFFF"/>
                </a:solidFill>
                <a:latin typeface="Inter"/>
                <a:ea typeface="Inter"/>
                <a:cs typeface="Inter"/>
                <a:sym typeface="Inter"/>
              </a:rPr>
              <a:t>What Our Customers Say</a:t>
            </a:r>
            <a:endParaRPr/>
          </a:p>
        </p:txBody>
      </p:sp>
      <p:sp>
        <p:nvSpPr>
          <p:cNvPr id="423" name="Google Shape;423;p15"/>
          <p:cNvSpPr txBox="1"/>
          <p:nvPr/>
        </p:nvSpPr>
        <p:spPr>
          <a:xfrm>
            <a:off x="15817859" y="1206771"/>
            <a:ext cx="7048205" cy="1104901"/>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FFFFFF"/>
              </a:buClr>
              <a:buSzPts val="2400"/>
              <a:buFont typeface="Inter"/>
              <a:buNone/>
            </a:pPr>
            <a:r>
              <a:rPr b="0" i="0" lang="en-US" sz="2400" u="none" cap="none" strike="noStrike">
                <a:solidFill>
                  <a:srgbClr val="FFFFFF"/>
                </a:solidFill>
                <a:latin typeface="Inter"/>
                <a:ea typeface="Inter"/>
                <a:cs typeface="Inter"/>
                <a:sym typeface="Inter"/>
              </a:rPr>
              <a:t>Our AI solution empowers top-tier companies. It helps them safeguard their valuable knowledge and data.</a:t>
            </a:r>
            <a:endParaRPr/>
          </a:p>
        </p:txBody>
      </p:sp>
      <p:sp>
        <p:nvSpPr>
          <p:cNvPr id="424" name="Google Shape;424;p15"/>
          <p:cNvSpPr txBox="1"/>
          <p:nvPr/>
        </p:nvSpPr>
        <p:spPr>
          <a:xfrm>
            <a:off x="1935941" y="5630597"/>
            <a:ext cx="5595608" cy="3903982"/>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Clr>
                <a:srgbClr val="FFFFFF"/>
              </a:buClr>
              <a:buSzPts val="2400"/>
              <a:buFont typeface="Inter"/>
              <a:buNone/>
            </a:pPr>
            <a:r>
              <a:rPr b="0" i="0" lang="en-US" sz="2400" u="none" cap="none" strike="noStrike">
                <a:solidFill>
                  <a:srgbClr val="FFFFFF"/>
                </a:solidFill>
                <a:latin typeface="Inter"/>
                <a:ea typeface="Inter"/>
                <a:cs typeface="Inter"/>
                <a:sym typeface="Inter"/>
              </a:rPr>
              <a:t>“Nexus increases my efficiency as a patent attorney on a daily basis and saves thinking time for complex tasks. The fast, precise analysis of large volumes of documents saves time on oppositions and similar tasks without compromising quality. Nexus has the potential to revolutionize the core processes of a patent attorney.”</a:t>
            </a:r>
            <a:endParaRPr/>
          </a:p>
        </p:txBody>
      </p:sp>
      <p:sp>
        <p:nvSpPr>
          <p:cNvPr id="425" name="Google Shape;425;p15"/>
          <p:cNvSpPr txBox="1"/>
          <p:nvPr/>
        </p:nvSpPr>
        <p:spPr>
          <a:xfrm>
            <a:off x="1935941" y="10592850"/>
            <a:ext cx="5854297" cy="598020"/>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FFFFFF"/>
              </a:buClr>
              <a:buSzPts val="2900"/>
              <a:buFont typeface="Inter SemiBold"/>
              <a:buNone/>
            </a:pPr>
            <a:r>
              <a:rPr b="0" i="0" lang="en-US" sz="2900" u="none" cap="none" strike="noStrike">
                <a:solidFill>
                  <a:srgbClr val="FFFFFF"/>
                </a:solidFill>
                <a:latin typeface="Inter SemiBold"/>
                <a:ea typeface="Inter SemiBold"/>
                <a:cs typeface="Inter SemiBold"/>
                <a:sym typeface="Inter SemiBold"/>
              </a:rPr>
              <a:t>Dr. Nikolaus Buchheim</a:t>
            </a:r>
            <a:endParaRPr/>
          </a:p>
        </p:txBody>
      </p:sp>
      <p:sp>
        <p:nvSpPr>
          <p:cNvPr id="426" name="Google Shape;426;p15"/>
          <p:cNvSpPr txBox="1"/>
          <p:nvPr/>
        </p:nvSpPr>
        <p:spPr>
          <a:xfrm>
            <a:off x="1935941" y="11073176"/>
            <a:ext cx="5854297" cy="598020"/>
          </a:xfrm>
          <a:prstGeom prst="rect">
            <a:avLst/>
          </a:prstGeom>
          <a:noFill/>
          <a:ln>
            <a:noFill/>
          </a:ln>
        </p:spPr>
        <p:txBody>
          <a:bodyPr anchorCtr="0" anchor="t" bIns="45700" lIns="45700" spcFirstLastPara="1" rIns="45700" wrap="square" tIns="45700">
            <a:noAutofit/>
          </a:bodyPr>
          <a:lstStyle/>
          <a:p>
            <a:pPr indent="0" lvl="0" marL="0" marR="0" rtl="0" algn="l">
              <a:lnSpc>
                <a:spcPct val="120000"/>
              </a:lnSpc>
              <a:spcBef>
                <a:spcPts val="0"/>
              </a:spcBef>
              <a:spcAft>
                <a:spcPts val="0"/>
              </a:spcAft>
              <a:buClr>
                <a:srgbClr val="FFFFFF"/>
              </a:buClr>
              <a:buSzPts val="2400"/>
              <a:buFont typeface="Inter"/>
              <a:buNone/>
            </a:pPr>
            <a:r>
              <a:rPr b="0" i="1" lang="en-US" sz="2400" u="none" cap="none" strike="noStrike">
                <a:solidFill>
                  <a:srgbClr val="FFFFFF"/>
                </a:solidFill>
                <a:latin typeface="Inter"/>
                <a:ea typeface="Inter"/>
                <a:cs typeface="Inter"/>
                <a:sym typeface="Inter"/>
              </a:rPr>
              <a:t>Patent Attorney and Partner</a:t>
            </a:r>
            <a:endParaRPr/>
          </a:p>
        </p:txBody>
      </p:sp>
      <p:cxnSp>
        <p:nvCxnSpPr>
          <p:cNvPr id="427" name="Google Shape;427;p15"/>
          <p:cNvCxnSpPr/>
          <p:nvPr/>
        </p:nvCxnSpPr>
        <p:spPr>
          <a:xfrm flipH="1" rot="10800000">
            <a:off x="1380648" y="4100791"/>
            <a:ext cx="1" cy="7405554"/>
          </a:xfrm>
          <a:prstGeom prst="straightConnector1">
            <a:avLst/>
          </a:prstGeom>
          <a:noFill/>
          <a:ln cap="flat" cmpd="sng" w="25400">
            <a:solidFill>
              <a:srgbClr val="FFFFFF"/>
            </a:solidFill>
            <a:prstDash val="solid"/>
            <a:round/>
            <a:headEnd len="sm" w="sm" type="none"/>
            <a:tailEnd len="sm" w="sm" type="none"/>
          </a:ln>
          <a:effectLst>
            <a:outerShdw blurRad="38100" rotWithShape="0" dir="5400000" dist="20000">
              <a:srgbClr val="000000">
                <a:alpha val="37647"/>
              </a:srgbClr>
            </a:outerShdw>
          </a:effectLst>
        </p:spPr>
      </p:cxnSp>
      <p:sp>
        <p:nvSpPr>
          <p:cNvPr id="428" name="Google Shape;428;p15"/>
          <p:cNvSpPr/>
          <p:nvPr/>
        </p:nvSpPr>
        <p:spPr>
          <a:xfrm>
            <a:off x="1910248" y="4106609"/>
            <a:ext cx="1787250" cy="927101"/>
          </a:xfrm>
          <a:prstGeom prst="roundRect">
            <a:avLst>
              <a:gd fmla="val 20548" name="adj"/>
            </a:avLst>
          </a:pr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FFFFFF"/>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429" name="Google Shape;429;p15"/>
          <p:cNvSpPr txBox="1"/>
          <p:nvPr/>
        </p:nvSpPr>
        <p:spPr>
          <a:xfrm>
            <a:off x="9457461" y="5630597"/>
            <a:ext cx="6269497" cy="4345942"/>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Clr>
                <a:srgbClr val="FFFFFF"/>
              </a:buClr>
              <a:buSzPts val="2400"/>
              <a:buFont typeface="Inter"/>
              <a:buNone/>
            </a:pPr>
            <a:r>
              <a:rPr b="0" i="0" lang="en-US" sz="2400" u="none" cap="none" strike="noStrike">
                <a:solidFill>
                  <a:srgbClr val="FFFFFF"/>
                </a:solidFill>
                <a:latin typeface="Inter"/>
                <a:ea typeface="Inter"/>
                <a:cs typeface="Inter"/>
                <a:sym typeface="Inter"/>
              </a:rPr>
              <a:t>“Blockbrain offers an AI solution that structures and analyzes internal knowledge, ensuring it’s always accessible and actionable. What sets them apart is the unique combination of large language models (LLMs) with proprietary technology for data security and quality. After testing many solutions, none matched Blockbrain’s level of performance – especially with regards to delivering rapid integration.”</a:t>
            </a:r>
            <a:endParaRPr/>
          </a:p>
        </p:txBody>
      </p:sp>
      <p:sp>
        <p:nvSpPr>
          <p:cNvPr id="430" name="Google Shape;430;p15"/>
          <p:cNvSpPr txBox="1"/>
          <p:nvPr/>
        </p:nvSpPr>
        <p:spPr>
          <a:xfrm>
            <a:off x="9457461" y="10592850"/>
            <a:ext cx="5854297" cy="598021"/>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FFFFFF"/>
              </a:buClr>
              <a:buSzPts val="2900"/>
              <a:buFont typeface="Inter SemiBold"/>
              <a:buNone/>
            </a:pPr>
            <a:r>
              <a:rPr b="0" i="0" lang="en-US" sz="2900" u="none" cap="none" strike="noStrike">
                <a:solidFill>
                  <a:srgbClr val="FFFFFF"/>
                </a:solidFill>
                <a:latin typeface="Inter SemiBold"/>
                <a:ea typeface="Inter SemiBold"/>
                <a:cs typeface="Inter SemiBold"/>
                <a:sym typeface="Inter SemiBold"/>
              </a:rPr>
              <a:t>Dr. Michael Tagscherer</a:t>
            </a:r>
            <a:endParaRPr/>
          </a:p>
        </p:txBody>
      </p:sp>
      <p:sp>
        <p:nvSpPr>
          <p:cNvPr id="431" name="Google Shape;431;p15"/>
          <p:cNvSpPr txBox="1"/>
          <p:nvPr/>
        </p:nvSpPr>
        <p:spPr>
          <a:xfrm>
            <a:off x="9457461" y="11073176"/>
            <a:ext cx="5854297" cy="598020"/>
          </a:xfrm>
          <a:prstGeom prst="rect">
            <a:avLst/>
          </a:prstGeom>
          <a:noFill/>
          <a:ln>
            <a:noFill/>
          </a:ln>
        </p:spPr>
        <p:txBody>
          <a:bodyPr anchorCtr="0" anchor="t" bIns="45700" lIns="45700" spcFirstLastPara="1" rIns="45700" wrap="square" tIns="45700">
            <a:noAutofit/>
          </a:bodyPr>
          <a:lstStyle/>
          <a:p>
            <a:pPr indent="0" lvl="0" marL="0" marR="0" rtl="0" algn="l">
              <a:lnSpc>
                <a:spcPct val="120000"/>
              </a:lnSpc>
              <a:spcBef>
                <a:spcPts val="0"/>
              </a:spcBef>
              <a:spcAft>
                <a:spcPts val="0"/>
              </a:spcAft>
              <a:buClr>
                <a:srgbClr val="FFFFFF"/>
              </a:buClr>
              <a:buSzPts val="2400"/>
              <a:buFont typeface="Inter"/>
              <a:buNone/>
            </a:pPr>
            <a:r>
              <a:rPr b="0" i="1" lang="en-US" sz="2400" u="none" cap="none" strike="noStrike">
                <a:solidFill>
                  <a:srgbClr val="FFFFFF"/>
                </a:solidFill>
                <a:latin typeface="Inter"/>
                <a:ea typeface="Inter"/>
                <a:cs typeface="Inter"/>
                <a:sym typeface="Inter"/>
              </a:rPr>
              <a:t>CTO</a:t>
            </a:r>
            <a:endParaRPr/>
          </a:p>
        </p:txBody>
      </p:sp>
      <p:cxnSp>
        <p:nvCxnSpPr>
          <p:cNvPr id="432" name="Google Shape;432;p15"/>
          <p:cNvCxnSpPr/>
          <p:nvPr/>
        </p:nvCxnSpPr>
        <p:spPr>
          <a:xfrm flipH="1" rot="10800000">
            <a:off x="8902168" y="4100791"/>
            <a:ext cx="1" cy="7371813"/>
          </a:xfrm>
          <a:prstGeom prst="straightConnector1">
            <a:avLst/>
          </a:prstGeom>
          <a:noFill/>
          <a:ln cap="flat" cmpd="sng" w="25400">
            <a:solidFill>
              <a:srgbClr val="FFFFFF"/>
            </a:solidFill>
            <a:prstDash val="solid"/>
            <a:round/>
            <a:headEnd len="sm" w="sm" type="none"/>
            <a:tailEnd len="sm" w="sm" type="none"/>
          </a:ln>
          <a:effectLst>
            <a:outerShdw blurRad="38100" rotWithShape="0" dir="5400000" dist="20000">
              <a:srgbClr val="000000">
                <a:alpha val="37647"/>
              </a:srgbClr>
            </a:outerShdw>
          </a:effectLst>
        </p:spPr>
      </p:cxnSp>
      <p:sp>
        <p:nvSpPr>
          <p:cNvPr id="433" name="Google Shape;433;p15"/>
          <p:cNvSpPr/>
          <p:nvPr/>
        </p:nvSpPr>
        <p:spPr>
          <a:xfrm>
            <a:off x="9431767" y="4106609"/>
            <a:ext cx="2922863" cy="927101"/>
          </a:xfrm>
          <a:prstGeom prst="roundRect">
            <a:avLst>
              <a:gd fmla="val 20548" name="adj"/>
            </a:avLst>
          </a:pr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FFFFFF"/>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434" name="Google Shape;434;p15"/>
          <p:cNvSpPr txBox="1"/>
          <p:nvPr/>
        </p:nvSpPr>
        <p:spPr>
          <a:xfrm>
            <a:off x="17148277" y="5630597"/>
            <a:ext cx="5595608" cy="3903981"/>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Clr>
                <a:srgbClr val="FFFFFF"/>
              </a:buClr>
              <a:buSzPts val="2400"/>
              <a:buFont typeface="Inter"/>
              <a:buNone/>
            </a:pPr>
            <a:r>
              <a:rPr b="0" i="0" lang="en-US" sz="2400" u="none" cap="none" strike="noStrike">
                <a:solidFill>
                  <a:srgbClr val="FFFFFF"/>
                </a:solidFill>
                <a:latin typeface="Inter"/>
                <a:ea typeface="Inter"/>
                <a:cs typeface="Inter"/>
                <a:sym typeface="Inter"/>
              </a:rPr>
              <a:t>”The Blockbrain Knowledge Bot enables our employees to find relevant information faster. Our teams complete tasks more efficiently and precisely. With Blockbrain’s support, we are integrating generative AI into our processes and setting new standards in the logistics sector to strengthen our competitiveness.”</a:t>
            </a:r>
            <a:endParaRPr/>
          </a:p>
        </p:txBody>
      </p:sp>
      <p:sp>
        <p:nvSpPr>
          <p:cNvPr id="435" name="Google Shape;435;p15"/>
          <p:cNvSpPr txBox="1"/>
          <p:nvPr/>
        </p:nvSpPr>
        <p:spPr>
          <a:xfrm>
            <a:off x="17150896" y="10592850"/>
            <a:ext cx="5854297" cy="598021"/>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FFFFFF"/>
              </a:buClr>
              <a:buSzPts val="2900"/>
              <a:buFont typeface="Inter SemiBold"/>
              <a:buNone/>
            </a:pPr>
            <a:r>
              <a:rPr b="0" i="0" lang="en-US" sz="2900" u="none" cap="none" strike="noStrike">
                <a:solidFill>
                  <a:srgbClr val="FFFFFF"/>
                </a:solidFill>
                <a:latin typeface="Inter SemiBold"/>
                <a:ea typeface="Inter SemiBold"/>
                <a:cs typeface="Inter SemiBold"/>
                <a:sym typeface="Inter SemiBold"/>
              </a:rPr>
              <a:t>Timo Nowak</a:t>
            </a:r>
            <a:endParaRPr/>
          </a:p>
        </p:txBody>
      </p:sp>
      <p:sp>
        <p:nvSpPr>
          <p:cNvPr id="436" name="Google Shape;436;p15"/>
          <p:cNvSpPr txBox="1"/>
          <p:nvPr/>
        </p:nvSpPr>
        <p:spPr>
          <a:xfrm>
            <a:off x="17131395" y="11073176"/>
            <a:ext cx="5854297" cy="598020"/>
          </a:xfrm>
          <a:prstGeom prst="rect">
            <a:avLst/>
          </a:prstGeom>
          <a:noFill/>
          <a:ln>
            <a:noFill/>
          </a:ln>
        </p:spPr>
        <p:txBody>
          <a:bodyPr anchorCtr="0" anchor="t" bIns="45700" lIns="45700" spcFirstLastPara="1" rIns="45700" wrap="square" tIns="45700">
            <a:noAutofit/>
          </a:bodyPr>
          <a:lstStyle/>
          <a:p>
            <a:pPr indent="0" lvl="0" marL="0" marR="0" rtl="0" algn="l">
              <a:lnSpc>
                <a:spcPct val="120000"/>
              </a:lnSpc>
              <a:spcBef>
                <a:spcPts val="0"/>
              </a:spcBef>
              <a:spcAft>
                <a:spcPts val="0"/>
              </a:spcAft>
              <a:buClr>
                <a:srgbClr val="FFFFFF"/>
              </a:buClr>
              <a:buSzPts val="2400"/>
              <a:buFont typeface="Inter"/>
              <a:buNone/>
            </a:pPr>
            <a:r>
              <a:rPr b="0" i="1" lang="en-US" sz="2400" u="none" cap="none" strike="noStrike">
                <a:solidFill>
                  <a:srgbClr val="FFFFFF"/>
                </a:solidFill>
                <a:latin typeface="Inter"/>
                <a:ea typeface="Inter"/>
                <a:cs typeface="Inter"/>
                <a:sym typeface="Inter"/>
              </a:rPr>
              <a:t>Head of IT</a:t>
            </a:r>
            <a:endParaRPr/>
          </a:p>
        </p:txBody>
      </p:sp>
      <p:cxnSp>
        <p:nvCxnSpPr>
          <p:cNvPr id="437" name="Google Shape;437;p15"/>
          <p:cNvCxnSpPr/>
          <p:nvPr/>
        </p:nvCxnSpPr>
        <p:spPr>
          <a:xfrm flipH="1" rot="10800000">
            <a:off x="16592984" y="4100791"/>
            <a:ext cx="1" cy="7371813"/>
          </a:xfrm>
          <a:prstGeom prst="straightConnector1">
            <a:avLst/>
          </a:prstGeom>
          <a:noFill/>
          <a:ln cap="flat" cmpd="sng" w="25400">
            <a:solidFill>
              <a:srgbClr val="FFFFFF"/>
            </a:solidFill>
            <a:prstDash val="solid"/>
            <a:round/>
            <a:headEnd len="sm" w="sm" type="none"/>
            <a:tailEnd len="sm" w="sm" type="none"/>
          </a:ln>
          <a:effectLst>
            <a:outerShdw blurRad="38100" rotWithShape="0" dir="5400000" dist="20000">
              <a:srgbClr val="000000">
                <a:alpha val="37647"/>
              </a:srgbClr>
            </a:outerShdw>
          </a:effectLst>
        </p:spPr>
      </p:cxnSp>
      <p:sp>
        <p:nvSpPr>
          <p:cNvPr id="438" name="Google Shape;438;p15"/>
          <p:cNvSpPr/>
          <p:nvPr/>
        </p:nvSpPr>
        <p:spPr>
          <a:xfrm>
            <a:off x="17122584" y="4106609"/>
            <a:ext cx="2334918" cy="927101"/>
          </a:xfrm>
          <a:prstGeom prst="roundRect">
            <a:avLst>
              <a:gd fmla="val 20548" name="adj"/>
            </a:avLst>
          </a:pr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FFFFFF"/>
              </a:buClr>
              <a:buSzPts val="1400"/>
              <a:buFont typeface="Arial"/>
              <a:buNone/>
            </a:pPr>
            <a:r>
              <a:t/>
            </a:r>
            <a:endParaRPr b="0" i="0" sz="1400" u="none" cap="none" strike="noStrike">
              <a:solidFill>
                <a:srgbClr val="FFFFFF"/>
              </a:solidFill>
              <a:latin typeface="Arial"/>
              <a:ea typeface="Arial"/>
              <a:cs typeface="Arial"/>
              <a:sym typeface="Arial"/>
            </a:endParaRPr>
          </a:p>
        </p:txBody>
      </p:sp>
      <p:pic>
        <p:nvPicPr>
          <p:cNvPr descr="Clip path group.png" id="439" name="Google Shape;439;p15"/>
          <p:cNvPicPr preferRelativeResize="0"/>
          <p:nvPr/>
        </p:nvPicPr>
        <p:blipFill rotWithShape="1">
          <a:blip r:embed="rId3">
            <a:alphaModFix/>
          </a:blip>
          <a:srcRect b="0" l="0" r="0" t="0"/>
          <a:stretch/>
        </p:blipFill>
        <p:spPr>
          <a:xfrm>
            <a:off x="2058277" y="4178647"/>
            <a:ext cx="1330068" cy="783025"/>
          </a:xfrm>
          <a:prstGeom prst="rect">
            <a:avLst/>
          </a:prstGeom>
          <a:noFill/>
          <a:ln>
            <a:noFill/>
          </a:ln>
        </p:spPr>
      </p:pic>
      <p:pic>
        <p:nvPicPr>
          <p:cNvPr descr="Group-12.png" id="440" name="Google Shape;440;p15"/>
          <p:cNvPicPr preferRelativeResize="0"/>
          <p:nvPr/>
        </p:nvPicPr>
        <p:blipFill rotWithShape="1">
          <a:blip r:embed="rId4">
            <a:alphaModFix/>
          </a:blip>
          <a:srcRect b="0" l="0" r="0" t="0"/>
          <a:stretch/>
        </p:blipFill>
        <p:spPr>
          <a:xfrm>
            <a:off x="9566048" y="4271709"/>
            <a:ext cx="2654301" cy="596901"/>
          </a:xfrm>
          <a:prstGeom prst="rect">
            <a:avLst/>
          </a:prstGeom>
          <a:noFill/>
          <a:ln>
            <a:noFill/>
          </a:ln>
        </p:spPr>
      </p:pic>
      <p:pic>
        <p:nvPicPr>
          <p:cNvPr descr="Group-23.png" id="441" name="Google Shape;441;p15"/>
          <p:cNvPicPr preferRelativeResize="0"/>
          <p:nvPr/>
        </p:nvPicPr>
        <p:blipFill rotWithShape="1">
          <a:blip r:embed="rId5">
            <a:alphaModFix/>
          </a:blip>
          <a:srcRect b="0" l="0" r="0" t="0"/>
          <a:stretch/>
        </p:blipFill>
        <p:spPr>
          <a:xfrm>
            <a:off x="17305793" y="4328859"/>
            <a:ext cx="1968501" cy="48260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sp>
        <p:nvSpPr>
          <p:cNvPr id="446" name="Google Shape;446;p16"/>
          <p:cNvSpPr txBox="1"/>
          <p:nvPr>
            <p:ph idx="1" type="body"/>
          </p:nvPr>
        </p:nvSpPr>
        <p:spPr>
          <a:xfrm>
            <a:off x="2144009" y="12859896"/>
            <a:ext cx="20276448" cy="301522"/>
          </a:xfrm>
          <a:prstGeom prst="rect">
            <a:avLst/>
          </a:prstGeom>
          <a:noFill/>
          <a:ln>
            <a:noFill/>
          </a:ln>
        </p:spPr>
        <p:txBody>
          <a:bodyPr anchorCtr="0" anchor="ctr" bIns="45700" lIns="45700" spcFirstLastPara="1" rIns="45700" wrap="square" tIns="45700">
            <a:spAutoFit/>
          </a:bodyPr>
          <a:lstStyle/>
          <a:p>
            <a:pPr indent="0" lvl="0" marL="0" rtl="0" algn="l">
              <a:lnSpc>
                <a:spcPct val="50000"/>
              </a:lnSpc>
              <a:spcBef>
                <a:spcPts val="0"/>
              </a:spcBef>
              <a:spcAft>
                <a:spcPts val="0"/>
              </a:spcAft>
              <a:buClr>
                <a:srgbClr val="131313"/>
              </a:buClr>
              <a:buSzPts val="1800"/>
              <a:buFont typeface="Inter"/>
              <a:buNone/>
            </a:pPr>
            <a:r>
              <a:rPr baseline="-25000" lang="en-US" sz="1800" cap="none">
                <a:solidFill>
                  <a:srgbClr val="131313"/>
                </a:solidFill>
              </a:rPr>
              <a:t>MASTER SLIDEDECK 2025</a:t>
            </a:r>
            <a:endParaRPr/>
          </a:p>
        </p:txBody>
      </p:sp>
      <p:sp>
        <p:nvSpPr>
          <p:cNvPr id="447" name="Google Shape;447;p16"/>
          <p:cNvSpPr txBox="1"/>
          <p:nvPr>
            <p:ph idx="12" type="sldNum"/>
          </p:nvPr>
        </p:nvSpPr>
        <p:spPr>
          <a:xfrm>
            <a:off x="22263100" y="12792756"/>
            <a:ext cx="825500" cy="358141"/>
          </a:xfrm>
          <a:prstGeom prst="rect">
            <a:avLst/>
          </a:prstGeom>
          <a:noFill/>
          <a:ln>
            <a:noFill/>
          </a:ln>
        </p:spPr>
        <p:txBody>
          <a:bodyPr anchorCtr="0" anchor="ctr" bIns="45700" lIns="45700" spcFirstLastPara="1" rIns="45700" wrap="square" tIns="45700">
            <a:spAutoFit/>
          </a:bodyPr>
          <a:lstStyle/>
          <a:p>
            <a:pPr indent="0" lvl="0" marL="0" rtl="0" algn="r">
              <a:lnSpc>
                <a:spcPct val="100000"/>
              </a:lnSpc>
              <a:spcBef>
                <a:spcPts val="0"/>
              </a:spcBef>
              <a:spcAft>
                <a:spcPts val="0"/>
              </a:spcAft>
              <a:buClr>
                <a:srgbClr val="000000"/>
              </a:buClr>
              <a:buSzPts val="1800"/>
              <a:buFont typeface="Inter"/>
              <a:buNone/>
            </a:pPr>
            <a:fld id="{00000000-1234-1234-1234-123412341234}" type="slidenum">
              <a:rPr lang="en-US" sz="1800">
                <a:latin typeface="Inter"/>
                <a:ea typeface="Inter"/>
                <a:cs typeface="Inter"/>
                <a:sym typeface="Inter"/>
              </a:rPr>
              <a:t>‹#›</a:t>
            </a:fld>
            <a:endParaRPr/>
          </a:p>
        </p:txBody>
      </p:sp>
      <p:sp>
        <p:nvSpPr>
          <p:cNvPr id="448" name="Google Shape;448;p16"/>
          <p:cNvSpPr txBox="1"/>
          <p:nvPr>
            <p:ph type="title"/>
          </p:nvPr>
        </p:nvSpPr>
        <p:spPr>
          <a:xfrm>
            <a:off x="1143000" y="956316"/>
            <a:ext cx="21945600" cy="1586081"/>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7200"/>
              <a:buFont typeface="Inter"/>
              <a:buNone/>
            </a:pPr>
            <a:r>
              <a:rPr lang="en-US" sz="7200"/>
              <a:t>Our Journey with Bardehle Pagenberg</a:t>
            </a:r>
            <a:endParaRPr/>
          </a:p>
        </p:txBody>
      </p:sp>
      <p:pic>
        <p:nvPicPr>
          <p:cNvPr descr="Clip path group.png" id="449" name="Google Shape;449;p16"/>
          <p:cNvPicPr preferRelativeResize="0"/>
          <p:nvPr/>
        </p:nvPicPr>
        <p:blipFill rotWithShape="1">
          <a:blip r:embed="rId3">
            <a:alphaModFix/>
          </a:blip>
          <a:srcRect b="0" l="0" r="0" t="0"/>
          <a:stretch/>
        </p:blipFill>
        <p:spPr>
          <a:xfrm>
            <a:off x="20574877" y="956316"/>
            <a:ext cx="2694165" cy="1586081"/>
          </a:xfrm>
          <a:prstGeom prst="rect">
            <a:avLst/>
          </a:prstGeom>
          <a:noFill/>
          <a:ln>
            <a:noFill/>
          </a:ln>
        </p:spPr>
      </p:pic>
      <p:sp>
        <p:nvSpPr>
          <p:cNvPr id="450" name="Google Shape;450;p16"/>
          <p:cNvSpPr txBox="1"/>
          <p:nvPr/>
        </p:nvSpPr>
        <p:spPr>
          <a:xfrm>
            <a:off x="1199341" y="6016941"/>
            <a:ext cx="4699001" cy="1404621"/>
          </a:xfrm>
          <a:prstGeom prst="rect">
            <a:avLst/>
          </a:prstGeom>
          <a:noFill/>
          <a:ln>
            <a:noFill/>
          </a:ln>
        </p:spPr>
        <p:txBody>
          <a:bodyPr anchorCtr="0" anchor="t" bIns="0" lIns="0" spcFirstLastPara="1" rIns="0" wrap="square" tIns="0">
            <a:spAutoFit/>
          </a:bodyPr>
          <a:lstStyle/>
          <a:p>
            <a:pPr indent="-381000" lvl="0" marL="381000" marR="0" rtl="0" algn="l">
              <a:lnSpc>
                <a:spcPct val="120000"/>
              </a:lnSpc>
              <a:spcBef>
                <a:spcPts val="0"/>
              </a:spcBef>
              <a:spcAft>
                <a:spcPts val="0"/>
              </a:spcAft>
              <a:buClr>
                <a:srgbClr val="000000"/>
              </a:buClr>
              <a:buSzPts val="2400"/>
              <a:buFont typeface="Inter"/>
              <a:buChar char="•"/>
            </a:pPr>
            <a:r>
              <a:rPr b="0" i="0" lang="en-US" sz="2400" u="none" cap="none" strike="noStrike">
                <a:solidFill>
                  <a:srgbClr val="000000"/>
                </a:solidFill>
                <a:latin typeface="Inter"/>
                <a:ea typeface="Inter"/>
                <a:cs typeface="Inter"/>
                <a:sym typeface="Inter"/>
              </a:rPr>
              <a:t>Initial introduction and kickoff</a:t>
            </a:r>
            <a:endParaRPr/>
          </a:p>
          <a:p>
            <a:pPr indent="-381000" lvl="0" marL="381000" marR="0" rtl="0" algn="l">
              <a:lnSpc>
                <a:spcPct val="120000"/>
              </a:lnSpc>
              <a:spcBef>
                <a:spcPts val="1200"/>
              </a:spcBef>
              <a:spcAft>
                <a:spcPts val="0"/>
              </a:spcAft>
              <a:buClr>
                <a:srgbClr val="000000"/>
              </a:buClr>
              <a:buSzPts val="2400"/>
              <a:buFont typeface="Inter"/>
              <a:buChar char="•"/>
            </a:pPr>
            <a:r>
              <a:rPr b="0" i="0" lang="en-US" sz="2400" u="none" cap="none" strike="noStrike">
                <a:solidFill>
                  <a:srgbClr val="000000"/>
                </a:solidFill>
                <a:latin typeface="Inter"/>
                <a:ea typeface="Inter"/>
                <a:cs typeface="Inter"/>
                <a:sym typeface="Inter"/>
              </a:rPr>
              <a:t>Informal alignment on collaboration potential</a:t>
            </a:r>
            <a:endParaRPr/>
          </a:p>
        </p:txBody>
      </p:sp>
      <p:sp>
        <p:nvSpPr>
          <p:cNvPr id="451" name="Google Shape;451;p16"/>
          <p:cNvSpPr txBox="1"/>
          <p:nvPr/>
        </p:nvSpPr>
        <p:spPr>
          <a:xfrm>
            <a:off x="1199341" y="5020997"/>
            <a:ext cx="4445001" cy="622301"/>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4000"/>
              <a:buFont typeface="Inter"/>
              <a:buNone/>
            </a:pPr>
            <a:r>
              <a:rPr b="0" i="0" lang="en-US" sz="4000" u="none" cap="none" strike="noStrike">
                <a:solidFill>
                  <a:srgbClr val="000000"/>
                </a:solidFill>
                <a:latin typeface="Inter"/>
                <a:ea typeface="Inter"/>
                <a:cs typeface="Inter"/>
                <a:sym typeface="Inter"/>
              </a:rPr>
              <a:t>First Get-Together</a:t>
            </a:r>
            <a:endParaRPr/>
          </a:p>
        </p:txBody>
      </p:sp>
      <p:sp>
        <p:nvSpPr>
          <p:cNvPr id="452" name="Google Shape;452;p16"/>
          <p:cNvSpPr txBox="1"/>
          <p:nvPr/>
        </p:nvSpPr>
        <p:spPr>
          <a:xfrm>
            <a:off x="7041341" y="7067681"/>
            <a:ext cx="4699001" cy="2440941"/>
          </a:xfrm>
          <a:prstGeom prst="rect">
            <a:avLst/>
          </a:prstGeom>
          <a:noFill/>
          <a:ln>
            <a:noFill/>
          </a:ln>
        </p:spPr>
        <p:txBody>
          <a:bodyPr anchorCtr="0" anchor="t" bIns="0" lIns="0" spcFirstLastPara="1" rIns="0" wrap="square" tIns="0">
            <a:spAutoFit/>
          </a:bodyPr>
          <a:lstStyle/>
          <a:p>
            <a:pPr indent="-381000" lvl="0" marL="381000" marR="0" rtl="0" algn="l">
              <a:lnSpc>
                <a:spcPct val="120000"/>
              </a:lnSpc>
              <a:spcBef>
                <a:spcPts val="0"/>
              </a:spcBef>
              <a:spcAft>
                <a:spcPts val="0"/>
              </a:spcAft>
              <a:buClr>
                <a:srgbClr val="000000"/>
              </a:buClr>
              <a:buSzPts val="2400"/>
              <a:buFont typeface="Inter"/>
              <a:buChar char="•"/>
            </a:pPr>
            <a:r>
              <a:rPr b="0" i="0" lang="en-US" sz="2400" u="none" cap="none" strike="noStrike">
                <a:solidFill>
                  <a:srgbClr val="000000"/>
                </a:solidFill>
                <a:latin typeface="Inter"/>
                <a:ea typeface="Inter"/>
                <a:cs typeface="Inter"/>
                <a:sym typeface="Inter"/>
              </a:rPr>
              <a:t>Official start of project Workshops with Founders</a:t>
            </a:r>
            <a:endParaRPr/>
          </a:p>
          <a:p>
            <a:pPr indent="-381000" lvl="0" marL="381000" marR="0" rtl="0" algn="l">
              <a:lnSpc>
                <a:spcPct val="120000"/>
              </a:lnSpc>
              <a:spcBef>
                <a:spcPts val="1200"/>
              </a:spcBef>
              <a:spcAft>
                <a:spcPts val="0"/>
              </a:spcAft>
              <a:buClr>
                <a:srgbClr val="000000"/>
              </a:buClr>
              <a:buSzPts val="2400"/>
              <a:buFont typeface="Inter"/>
              <a:buChar char="•"/>
            </a:pPr>
            <a:r>
              <a:rPr b="0" i="0" lang="en-US" sz="2400" u="none" cap="none" strike="noStrike">
                <a:solidFill>
                  <a:srgbClr val="000000"/>
                </a:solidFill>
                <a:latin typeface="Inter"/>
                <a:ea typeface="Inter"/>
                <a:cs typeface="Inter"/>
                <a:sym typeface="Inter"/>
              </a:rPr>
              <a:t>Requirements analysis and definition of objectives</a:t>
            </a:r>
            <a:endParaRPr/>
          </a:p>
          <a:p>
            <a:pPr indent="-381000" lvl="0" marL="381000" marR="0" rtl="0" algn="l">
              <a:lnSpc>
                <a:spcPct val="120000"/>
              </a:lnSpc>
              <a:spcBef>
                <a:spcPts val="1200"/>
              </a:spcBef>
              <a:spcAft>
                <a:spcPts val="0"/>
              </a:spcAft>
              <a:buClr>
                <a:srgbClr val="000000"/>
              </a:buClr>
              <a:buSzPts val="2400"/>
              <a:buFont typeface="Inter"/>
              <a:buChar char="•"/>
            </a:pPr>
            <a:r>
              <a:rPr b="0" i="0" lang="en-US" sz="2400" u="none" cap="none" strike="noStrike">
                <a:solidFill>
                  <a:srgbClr val="000000"/>
                </a:solidFill>
                <a:latin typeface="Inter"/>
                <a:ea typeface="Inter"/>
                <a:cs typeface="Inter"/>
                <a:sym typeface="Inter"/>
              </a:rPr>
              <a:t>Strategy planning</a:t>
            </a:r>
            <a:endParaRPr/>
          </a:p>
        </p:txBody>
      </p:sp>
      <p:sp>
        <p:nvSpPr>
          <p:cNvPr id="453" name="Google Shape;453;p16"/>
          <p:cNvSpPr txBox="1"/>
          <p:nvPr/>
        </p:nvSpPr>
        <p:spPr>
          <a:xfrm>
            <a:off x="7041341" y="5436738"/>
            <a:ext cx="4445001" cy="1244601"/>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4000"/>
              <a:buFont typeface="Inter"/>
              <a:buNone/>
            </a:pPr>
            <a:r>
              <a:rPr b="0" i="0" lang="en-US" sz="4000" u="none" cap="none" strike="noStrike">
                <a:solidFill>
                  <a:srgbClr val="000000"/>
                </a:solidFill>
                <a:latin typeface="Inter"/>
                <a:ea typeface="Inter"/>
                <a:cs typeface="Inter"/>
                <a:sym typeface="Inter"/>
              </a:rPr>
              <a:t>Official Project Start</a:t>
            </a:r>
            <a:endParaRPr/>
          </a:p>
        </p:txBody>
      </p:sp>
      <p:sp>
        <p:nvSpPr>
          <p:cNvPr id="454" name="Google Shape;454;p16"/>
          <p:cNvSpPr txBox="1"/>
          <p:nvPr/>
        </p:nvSpPr>
        <p:spPr>
          <a:xfrm>
            <a:off x="12883341" y="7550281"/>
            <a:ext cx="4445001" cy="3919221"/>
          </a:xfrm>
          <a:prstGeom prst="rect">
            <a:avLst/>
          </a:prstGeom>
          <a:noFill/>
          <a:ln>
            <a:noFill/>
          </a:ln>
        </p:spPr>
        <p:txBody>
          <a:bodyPr anchorCtr="0" anchor="t" bIns="0" lIns="0" spcFirstLastPara="1" rIns="0" wrap="square" tIns="0">
            <a:spAutoFit/>
          </a:bodyPr>
          <a:lstStyle/>
          <a:p>
            <a:pPr indent="-381000" lvl="0" marL="381000" marR="0" rtl="0" algn="l">
              <a:lnSpc>
                <a:spcPct val="120000"/>
              </a:lnSpc>
              <a:spcBef>
                <a:spcPts val="0"/>
              </a:spcBef>
              <a:spcAft>
                <a:spcPts val="0"/>
              </a:spcAft>
              <a:buClr>
                <a:srgbClr val="000000"/>
              </a:buClr>
              <a:buSzPts val="2400"/>
              <a:buFont typeface="Inter"/>
              <a:buChar char="•"/>
            </a:pPr>
            <a:r>
              <a:rPr b="0" i="0" lang="en-US" sz="2400" u="none" cap="none" strike="noStrike">
                <a:solidFill>
                  <a:srgbClr val="000000"/>
                </a:solidFill>
                <a:latin typeface="Inter"/>
                <a:ea typeface="Inter"/>
                <a:cs typeface="Inter"/>
                <a:sym typeface="Inter"/>
              </a:rPr>
              <a:t>Definition of specific use cases</a:t>
            </a:r>
            <a:endParaRPr/>
          </a:p>
          <a:p>
            <a:pPr indent="-381000" lvl="0" marL="381000" marR="0" rtl="0" algn="l">
              <a:lnSpc>
                <a:spcPct val="120000"/>
              </a:lnSpc>
              <a:spcBef>
                <a:spcPts val="1200"/>
              </a:spcBef>
              <a:spcAft>
                <a:spcPts val="0"/>
              </a:spcAft>
              <a:buClr>
                <a:srgbClr val="000000"/>
              </a:buClr>
              <a:buSzPts val="2400"/>
              <a:buFont typeface="Inter"/>
              <a:buChar char="•"/>
            </a:pPr>
            <a:r>
              <a:rPr b="0" i="0" lang="en-US" sz="2400" u="none" cap="none" strike="noStrike">
                <a:solidFill>
                  <a:srgbClr val="000000"/>
                </a:solidFill>
                <a:latin typeface="Inter"/>
                <a:ea typeface="Inter"/>
                <a:cs typeface="Inter"/>
                <a:sym typeface="Inter"/>
              </a:rPr>
              <a:t>Clarification of technical requirements</a:t>
            </a:r>
            <a:endParaRPr/>
          </a:p>
          <a:p>
            <a:pPr indent="-381000" lvl="0" marL="381000" marR="0" rtl="0" algn="l">
              <a:lnSpc>
                <a:spcPct val="120000"/>
              </a:lnSpc>
              <a:spcBef>
                <a:spcPts val="1200"/>
              </a:spcBef>
              <a:spcAft>
                <a:spcPts val="0"/>
              </a:spcAft>
              <a:buClr>
                <a:srgbClr val="000000"/>
              </a:buClr>
              <a:buSzPts val="2400"/>
              <a:buFont typeface="Inter"/>
              <a:buChar char="•"/>
            </a:pPr>
            <a:r>
              <a:rPr b="0" i="0" lang="en-US" sz="2400" u="none" cap="none" strike="noStrike">
                <a:solidFill>
                  <a:srgbClr val="000000"/>
                </a:solidFill>
                <a:latin typeface="Inter"/>
                <a:ea typeface="Inter"/>
                <a:cs typeface="Inter"/>
                <a:sym typeface="Inter"/>
              </a:rPr>
              <a:t>Implementation of power user feedback</a:t>
            </a:r>
            <a:endParaRPr/>
          </a:p>
          <a:p>
            <a:pPr indent="-381000" lvl="0" marL="381000" marR="0" rtl="0" algn="l">
              <a:lnSpc>
                <a:spcPct val="120000"/>
              </a:lnSpc>
              <a:spcBef>
                <a:spcPts val="1200"/>
              </a:spcBef>
              <a:spcAft>
                <a:spcPts val="0"/>
              </a:spcAft>
              <a:buClr>
                <a:srgbClr val="000000"/>
              </a:buClr>
              <a:buSzPts val="2400"/>
              <a:buFont typeface="Inter"/>
              <a:buChar char="•"/>
            </a:pPr>
            <a:r>
              <a:rPr b="0" i="0" lang="en-US" sz="2400" u="none" cap="none" strike="noStrike">
                <a:solidFill>
                  <a:srgbClr val="000000"/>
                </a:solidFill>
                <a:latin typeface="Inter"/>
                <a:ea typeface="Inter"/>
                <a:cs typeface="Inter"/>
                <a:sym typeface="Inter"/>
              </a:rPr>
              <a:t>Fine-tuning and optimisation</a:t>
            </a:r>
            <a:endParaRPr/>
          </a:p>
        </p:txBody>
      </p:sp>
      <p:sp>
        <p:nvSpPr>
          <p:cNvPr id="455" name="Google Shape;455;p16"/>
          <p:cNvSpPr txBox="1"/>
          <p:nvPr/>
        </p:nvSpPr>
        <p:spPr>
          <a:xfrm>
            <a:off x="12743641" y="5944738"/>
            <a:ext cx="4445001" cy="1244601"/>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4000"/>
              <a:buFont typeface="Inter"/>
              <a:buNone/>
            </a:pPr>
            <a:r>
              <a:rPr b="0" i="0" lang="en-US" sz="4000" u="none" cap="none" strike="noStrike">
                <a:solidFill>
                  <a:srgbClr val="000000"/>
                </a:solidFill>
                <a:latin typeface="Inter"/>
                <a:ea typeface="Inter"/>
                <a:cs typeface="Inter"/>
                <a:sym typeface="Inter"/>
              </a:rPr>
              <a:t>Execution &amp; Iteration</a:t>
            </a:r>
            <a:endParaRPr/>
          </a:p>
        </p:txBody>
      </p:sp>
      <p:sp>
        <p:nvSpPr>
          <p:cNvPr id="456" name="Google Shape;456;p16"/>
          <p:cNvSpPr txBox="1"/>
          <p:nvPr/>
        </p:nvSpPr>
        <p:spPr>
          <a:xfrm>
            <a:off x="18471341" y="7816087"/>
            <a:ext cx="4699001" cy="4803141"/>
          </a:xfrm>
          <a:prstGeom prst="rect">
            <a:avLst/>
          </a:prstGeom>
          <a:noFill/>
          <a:ln>
            <a:noFill/>
          </a:ln>
        </p:spPr>
        <p:txBody>
          <a:bodyPr anchorCtr="0" anchor="t" bIns="0" lIns="0" spcFirstLastPara="1" rIns="0" wrap="square" tIns="0">
            <a:spAutoFit/>
          </a:bodyPr>
          <a:lstStyle/>
          <a:p>
            <a:pPr indent="-381000" lvl="0" marL="381000" marR="0" rtl="0" algn="l">
              <a:lnSpc>
                <a:spcPct val="120000"/>
              </a:lnSpc>
              <a:spcBef>
                <a:spcPts val="0"/>
              </a:spcBef>
              <a:spcAft>
                <a:spcPts val="0"/>
              </a:spcAft>
              <a:buClr>
                <a:srgbClr val="000000"/>
              </a:buClr>
              <a:buSzPts val="2400"/>
              <a:buFont typeface="Inter"/>
              <a:buChar char="•"/>
            </a:pPr>
            <a:r>
              <a:rPr b="0" i="0" lang="en-US" sz="2400" u="none" cap="none" strike="noStrike">
                <a:solidFill>
                  <a:srgbClr val="000000"/>
                </a:solidFill>
                <a:latin typeface="Inter"/>
                <a:ea typeface="Inter"/>
                <a:cs typeface="Inter"/>
                <a:sym typeface="Inter"/>
              </a:rPr>
              <a:t>Data clearly indicates that Bardehle became an absolute power user</a:t>
            </a:r>
            <a:endParaRPr/>
          </a:p>
          <a:p>
            <a:pPr indent="-381000" lvl="0" marL="381000" marR="0" rtl="0" algn="l">
              <a:lnSpc>
                <a:spcPct val="120000"/>
              </a:lnSpc>
              <a:spcBef>
                <a:spcPts val="1200"/>
              </a:spcBef>
              <a:spcAft>
                <a:spcPts val="0"/>
              </a:spcAft>
              <a:buClr>
                <a:srgbClr val="000000"/>
              </a:buClr>
              <a:buSzPts val="2400"/>
              <a:buFont typeface="Inter"/>
              <a:buChar char="•"/>
            </a:pPr>
            <a:r>
              <a:rPr b="0" i="0" lang="en-US" sz="2400" u="none" cap="none" strike="noStrike">
                <a:solidFill>
                  <a:srgbClr val="000000"/>
                </a:solidFill>
                <a:latin typeface="Inter"/>
                <a:ea typeface="Inter"/>
                <a:cs typeface="Inter"/>
                <a:sym typeface="Inter"/>
              </a:rPr>
              <a:t>Users are expanding their knowledge and are utilising more than X tokens per week</a:t>
            </a:r>
            <a:endParaRPr/>
          </a:p>
          <a:p>
            <a:pPr indent="-381000" lvl="0" marL="381000" marR="0" rtl="0" algn="l">
              <a:lnSpc>
                <a:spcPct val="120000"/>
              </a:lnSpc>
              <a:spcBef>
                <a:spcPts val="1200"/>
              </a:spcBef>
              <a:spcAft>
                <a:spcPts val="0"/>
              </a:spcAft>
              <a:buClr>
                <a:srgbClr val="000000"/>
              </a:buClr>
              <a:buSzPts val="2400"/>
              <a:buFont typeface="Inter"/>
              <a:buChar char="•"/>
            </a:pPr>
            <a:r>
              <a:rPr b="0" i="0" lang="en-US" sz="2400" u="none" cap="none" strike="noStrike">
                <a:solidFill>
                  <a:srgbClr val="000000"/>
                </a:solidFill>
                <a:latin typeface="Inter"/>
                <a:ea typeface="Inter"/>
                <a:cs typeface="Inter"/>
                <a:sym typeface="Inter"/>
              </a:rPr>
              <a:t>Blockbrain becomes Bardehles strategic Al partner</a:t>
            </a:r>
            <a:endParaRPr/>
          </a:p>
          <a:p>
            <a:pPr indent="-381000" lvl="0" marL="381000" marR="0" rtl="0" algn="l">
              <a:lnSpc>
                <a:spcPct val="120000"/>
              </a:lnSpc>
              <a:spcBef>
                <a:spcPts val="1200"/>
              </a:spcBef>
              <a:spcAft>
                <a:spcPts val="0"/>
              </a:spcAft>
              <a:buClr>
                <a:srgbClr val="000000"/>
              </a:buClr>
              <a:buSzPts val="2400"/>
              <a:buFont typeface="Inter"/>
              <a:buChar char="•"/>
            </a:pPr>
            <a:r>
              <a:rPr b="0" i="0" lang="en-US" sz="2400" u="none" cap="none" strike="noStrike">
                <a:solidFill>
                  <a:srgbClr val="000000"/>
                </a:solidFill>
                <a:latin typeface="Inter"/>
                <a:ea typeface="Inter"/>
                <a:cs typeface="Inter"/>
                <a:sym typeface="Inter"/>
              </a:rPr>
              <a:t>Product Development Cooperation</a:t>
            </a:r>
            <a:endParaRPr/>
          </a:p>
        </p:txBody>
      </p:sp>
      <p:sp>
        <p:nvSpPr>
          <p:cNvPr id="457" name="Google Shape;457;p16"/>
          <p:cNvSpPr txBox="1"/>
          <p:nvPr/>
        </p:nvSpPr>
        <p:spPr>
          <a:xfrm>
            <a:off x="18471341" y="6325738"/>
            <a:ext cx="4445001" cy="1244601"/>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4000"/>
              <a:buFont typeface="Inter"/>
              <a:buNone/>
            </a:pPr>
            <a:r>
              <a:rPr b="0" i="0" lang="en-US" sz="4000" u="none" cap="none" strike="noStrike">
                <a:solidFill>
                  <a:srgbClr val="000000"/>
                </a:solidFill>
                <a:latin typeface="Inter"/>
                <a:ea typeface="Inter"/>
                <a:cs typeface="Inter"/>
                <a:sym typeface="Inter"/>
              </a:rPr>
              <a:t>Adoption &amp; Growth</a:t>
            </a:r>
            <a:endParaRPr/>
          </a:p>
        </p:txBody>
      </p:sp>
      <p:sp>
        <p:nvSpPr>
          <p:cNvPr id="458" name="Google Shape;458;p16"/>
          <p:cNvSpPr txBox="1"/>
          <p:nvPr/>
        </p:nvSpPr>
        <p:spPr>
          <a:xfrm>
            <a:off x="1199341" y="3744370"/>
            <a:ext cx="4445001" cy="444501"/>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2900"/>
              <a:buFont typeface="Inter"/>
              <a:buNone/>
            </a:pPr>
            <a:r>
              <a:rPr b="0" i="0" lang="en-US" sz="2900" u="none" cap="none" strike="noStrike">
                <a:solidFill>
                  <a:srgbClr val="000000"/>
                </a:solidFill>
                <a:latin typeface="Inter"/>
                <a:ea typeface="Inter"/>
                <a:cs typeface="Inter"/>
                <a:sym typeface="Inter"/>
              </a:rPr>
              <a:t>March 2024</a:t>
            </a:r>
            <a:endParaRPr/>
          </a:p>
        </p:txBody>
      </p:sp>
      <p:sp>
        <p:nvSpPr>
          <p:cNvPr id="459" name="Google Shape;459;p16"/>
          <p:cNvSpPr txBox="1"/>
          <p:nvPr/>
        </p:nvSpPr>
        <p:spPr>
          <a:xfrm>
            <a:off x="6971491" y="3744370"/>
            <a:ext cx="4445001" cy="444501"/>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2900"/>
              <a:buFont typeface="Inter"/>
              <a:buNone/>
            </a:pPr>
            <a:r>
              <a:rPr b="0" i="0" lang="en-US" sz="2900" u="none" cap="none" strike="noStrike">
                <a:solidFill>
                  <a:srgbClr val="000000"/>
                </a:solidFill>
                <a:latin typeface="Inter"/>
                <a:ea typeface="Inter"/>
                <a:cs typeface="Inter"/>
                <a:sym typeface="Inter"/>
              </a:rPr>
              <a:t>July 2024</a:t>
            </a:r>
            <a:endParaRPr/>
          </a:p>
        </p:txBody>
      </p:sp>
      <p:sp>
        <p:nvSpPr>
          <p:cNvPr id="460" name="Google Shape;460;p16"/>
          <p:cNvSpPr txBox="1"/>
          <p:nvPr/>
        </p:nvSpPr>
        <p:spPr>
          <a:xfrm>
            <a:off x="12743641" y="3744370"/>
            <a:ext cx="4445001" cy="444501"/>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2900"/>
              <a:buFont typeface="Inter"/>
              <a:buNone/>
            </a:pPr>
            <a:r>
              <a:rPr b="0" i="0" lang="en-US" sz="2900" u="none" cap="none" strike="noStrike">
                <a:solidFill>
                  <a:srgbClr val="000000"/>
                </a:solidFill>
                <a:latin typeface="Inter"/>
                <a:ea typeface="Inter"/>
                <a:cs typeface="Inter"/>
                <a:sym typeface="Inter"/>
              </a:rPr>
              <a:t>Afterwards</a:t>
            </a:r>
            <a:endParaRPr/>
          </a:p>
        </p:txBody>
      </p:sp>
      <p:sp>
        <p:nvSpPr>
          <p:cNvPr id="461" name="Google Shape;461;p16"/>
          <p:cNvSpPr txBox="1"/>
          <p:nvPr/>
        </p:nvSpPr>
        <p:spPr>
          <a:xfrm>
            <a:off x="18445941" y="3744370"/>
            <a:ext cx="4445001" cy="444501"/>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2900"/>
              <a:buFont typeface="Inter"/>
              <a:buNone/>
            </a:pPr>
            <a:r>
              <a:rPr b="0" i="0" lang="en-US" sz="2900" u="none" cap="none" strike="noStrike">
                <a:solidFill>
                  <a:srgbClr val="000000"/>
                </a:solidFill>
                <a:latin typeface="Inter"/>
                <a:ea typeface="Inter"/>
                <a:cs typeface="Inter"/>
                <a:sym typeface="Inter"/>
              </a:rPr>
              <a:t>Until Now (March 2025)</a:t>
            </a:r>
            <a:endParaRPr/>
          </a:p>
        </p:txBody>
      </p:sp>
      <p:cxnSp>
        <p:nvCxnSpPr>
          <p:cNvPr id="462" name="Google Shape;462;p16"/>
          <p:cNvCxnSpPr/>
          <p:nvPr/>
        </p:nvCxnSpPr>
        <p:spPr>
          <a:xfrm flipH="1" rot="10800000">
            <a:off x="6469841" y="3617370"/>
            <a:ext cx="1" cy="9001858"/>
          </a:xfrm>
          <a:prstGeom prst="straightConnector1">
            <a:avLst/>
          </a:prstGeom>
          <a:noFill/>
          <a:ln cap="flat" cmpd="sng" w="25400">
            <a:solidFill>
              <a:srgbClr val="D1D1D1"/>
            </a:solidFill>
            <a:prstDash val="solid"/>
            <a:round/>
            <a:headEnd len="sm" w="sm" type="none"/>
            <a:tailEnd len="sm" w="sm" type="none"/>
          </a:ln>
        </p:spPr>
      </p:cxnSp>
      <p:cxnSp>
        <p:nvCxnSpPr>
          <p:cNvPr id="463" name="Google Shape;463;p16"/>
          <p:cNvCxnSpPr/>
          <p:nvPr/>
        </p:nvCxnSpPr>
        <p:spPr>
          <a:xfrm flipH="1" rot="10800000">
            <a:off x="12311841" y="3617370"/>
            <a:ext cx="1" cy="9001858"/>
          </a:xfrm>
          <a:prstGeom prst="straightConnector1">
            <a:avLst/>
          </a:prstGeom>
          <a:noFill/>
          <a:ln cap="flat" cmpd="sng" w="25400">
            <a:solidFill>
              <a:srgbClr val="D1D1D1"/>
            </a:solidFill>
            <a:prstDash val="solid"/>
            <a:round/>
            <a:headEnd len="sm" w="sm" type="none"/>
            <a:tailEnd len="sm" w="sm" type="none"/>
          </a:ln>
        </p:spPr>
      </p:cxnSp>
      <p:cxnSp>
        <p:nvCxnSpPr>
          <p:cNvPr id="464" name="Google Shape;464;p16"/>
          <p:cNvCxnSpPr/>
          <p:nvPr/>
        </p:nvCxnSpPr>
        <p:spPr>
          <a:xfrm flipH="1" rot="10800000">
            <a:off x="17899841" y="3617370"/>
            <a:ext cx="1" cy="9001858"/>
          </a:xfrm>
          <a:prstGeom prst="straightConnector1">
            <a:avLst/>
          </a:prstGeom>
          <a:noFill/>
          <a:ln cap="flat" cmpd="sng" w="25400">
            <a:solidFill>
              <a:srgbClr val="D1D1D1"/>
            </a:solidFill>
            <a:prstDash val="solid"/>
            <a:round/>
            <a:headEnd len="sm" w="sm" type="none"/>
            <a:tailEnd len="sm" w="sm" type="none"/>
          </a:ln>
        </p:spPr>
      </p:cxn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sp>
        <p:nvSpPr>
          <p:cNvPr id="469" name="Google Shape;469;p17"/>
          <p:cNvSpPr txBox="1"/>
          <p:nvPr>
            <p:ph idx="1" type="body"/>
          </p:nvPr>
        </p:nvSpPr>
        <p:spPr>
          <a:xfrm>
            <a:off x="2144009" y="12859896"/>
            <a:ext cx="20276448" cy="301522"/>
          </a:xfrm>
          <a:prstGeom prst="rect">
            <a:avLst/>
          </a:prstGeom>
          <a:noFill/>
          <a:ln>
            <a:noFill/>
          </a:ln>
        </p:spPr>
        <p:txBody>
          <a:bodyPr anchorCtr="0" anchor="ctr" bIns="45700" lIns="45700" spcFirstLastPara="1" rIns="45700" wrap="square" tIns="45700">
            <a:spAutoFit/>
          </a:bodyPr>
          <a:lstStyle/>
          <a:p>
            <a:pPr indent="0" lvl="0" marL="0" rtl="0" algn="l">
              <a:lnSpc>
                <a:spcPct val="50000"/>
              </a:lnSpc>
              <a:spcBef>
                <a:spcPts val="0"/>
              </a:spcBef>
              <a:spcAft>
                <a:spcPts val="0"/>
              </a:spcAft>
              <a:buClr>
                <a:srgbClr val="131313"/>
              </a:buClr>
              <a:buSzPts val="1800"/>
              <a:buFont typeface="Inter"/>
              <a:buNone/>
            </a:pPr>
            <a:r>
              <a:rPr baseline="-25000" lang="en-US" sz="1800" cap="none">
                <a:solidFill>
                  <a:srgbClr val="131313"/>
                </a:solidFill>
              </a:rPr>
              <a:t>MASTER SLIDEDECK 2025</a:t>
            </a:r>
            <a:endParaRPr/>
          </a:p>
        </p:txBody>
      </p:sp>
      <p:sp>
        <p:nvSpPr>
          <p:cNvPr id="470" name="Google Shape;470;p17"/>
          <p:cNvSpPr txBox="1"/>
          <p:nvPr>
            <p:ph idx="12" type="sldNum"/>
          </p:nvPr>
        </p:nvSpPr>
        <p:spPr>
          <a:xfrm>
            <a:off x="22263100" y="12792756"/>
            <a:ext cx="825500" cy="358141"/>
          </a:xfrm>
          <a:prstGeom prst="rect">
            <a:avLst/>
          </a:prstGeom>
          <a:noFill/>
          <a:ln>
            <a:noFill/>
          </a:ln>
        </p:spPr>
        <p:txBody>
          <a:bodyPr anchorCtr="0" anchor="ctr" bIns="45700" lIns="45700" spcFirstLastPara="1" rIns="45700" wrap="square" tIns="45700">
            <a:spAutoFit/>
          </a:bodyPr>
          <a:lstStyle/>
          <a:p>
            <a:pPr indent="0" lvl="0" marL="0" rtl="0" algn="r">
              <a:lnSpc>
                <a:spcPct val="100000"/>
              </a:lnSpc>
              <a:spcBef>
                <a:spcPts val="0"/>
              </a:spcBef>
              <a:spcAft>
                <a:spcPts val="0"/>
              </a:spcAft>
              <a:buClr>
                <a:srgbClr val="000000"/>
              </a:buClr>
              <a:buSzPts val="1800"/>
              <a:buFont typeface="Inter"/>
              <a:buNone/>
            </a:pPr>
            <a:fld id="{00000000-1234-1234-1234-123412341234}" type="slidenum">
              <a:rPr lang="en-US" sz="1800">
                <a:latin typeface="Inter"/>
                <a:ea typeface="Inter"/>
                <a:cs typeface="Inter"/>
                <a:sym typeface="Inter"/>
              </a:rPr>
              <a:t>‹#›</a:t>
            </a:fld>
            <a:endParaRPr/>
          </a:p>
        </p:txBody>
      </p:sp>
      <p:sp>
        <p:nvSpPr>
          <p:cNvPr id="471" name="Google Shape;471;p17"/>
          <p:cNvSpPr txBox="1"/>
          <p:nvPr>
            <p:ph type="title"/>
          </p:nvPr>
        </p:nvSpPr>
        <p:spPr>
          <a:xfrm>
            <a:off x="1143000" y="956316"/>
            <a:ext cx="10064515" cy="3051630"/>
          </a:xfrm>
          <a:prstGeom prst="rect">
            <a:avLst/>
          </a:prstGeom>
          <a:noFill/>
          <a:ln>
            <a:noFill/>
          </a:ln>
        </p:spPr>
        <p:txBody>
          <a:bodyPr anchorCtr="0" anchor="t" bIns="45700" lIns="45700" spcFirstLastPara="1" rIns="45700" wrap="square" tIns="45700">
            <a:noAutofit/>
          </a:bodyPr>
          <a:lstStyle/>
          <a:p>
            <a:pPr indent="0" lvl="0" marL="0" rtl="0" algn="l">
              <a:lnSpc>
                <a:spcPct val="100000"/>
              </a:lnSpc>
              <a:spcBef>
                <a:spcPts val="0"/>
              </a:spcBef>
              <a:spcAft>
                <a:spcPts val="0"/>
              </a:spcAft>
              <a:buClr>
                <a:srgbClr val="000000"/>
              </a:buClr>
              <a:buSzPts val="9000"/>
              <a:buFont typeface="Inter"/>
              <a:buNone/>
            </a:pPr>
            <a:r>
              <a:rPr lang="en-US" sz="9000">
                <a:latin typeface="Inter"/>
                <a:ea typeface="Inter"/>
                <a:cs typeface="Inter"/>
                <a:sym typeface="Inter"/>
              </a:rPr>
              <a:t>Making the Right Decision</a:t>
            </a:r>
            <a:endParaRPr/>
          </a:p>
        </p:txBody>
      </p:sp>
      <p:sp>
        <p:nvSpPr>
          <p:cNvPr id="472" name="Google Shape;472;p17"/>
          <p:cNvSpPr txBox="1"/>
          <p:nvPr/>
        </p:nvSpPr>
        <p:spPr>
          <a:xfrm>
            <a:off x="15817859" y="1206771"/>
            <a:ext cx="7048206" cy="1841501"/>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2400"/>
              <a:buFont typeface="Inter"/>
              <a:buNone/>
            </a:pPr>
            <a:r>
              <a:rPr b="0" i="0" lang="en-US" sz="2400" u="none" cap="none" strike="noStrike">
                <a:solidFill>
                  <a:srgbClr val="000000"/>
                </a:solidFill>
                <a:latin typeface="Inter"/>
                <a:ea typeface="Inter"/>
                <a:cs typeface="Inter"/>
                <a:sym typeface="Inter"/>
              </a:rPr>
              <a:t>Making the right business decision focuses on quality, not just outcomes. Good decisions can lead to poor results due to chance. Consistent decision-making, not luck, separates top performers from those who fail.</a:t>
            </a:r>
            <a:endParaRPr/>
          </a:p>
        </p:txBody>
      </p:sp>
      <p:pic>
        <p:nvPicPr>
          <p:cNvPr descr="greraph-01.png" id="473" name="Google Shape;473;p17"/>
          <p:cNvPicPr preferRelativeResize="0"/>
          <p:nvPr/>
        </p:nvPicPr>
        <p:blipFill rotWithShape="1">
          <a:blip r:embed="rId3">
            <a:alphaModFix/>
          </a:blip>
          <a:srcRect b="0" l="0" r="0" t="0"/>
          <a:stretch/>
        </p:blipFill>
        <p:spPr>
          <a:xfrm>
            <a:off x="5529757" y="4855121"/>
            <a:ext cx="13504952" cy="6197925"/>
          </a:xfrm>
          <a:prstGeom prst="rect">
            <a:avLst/>
          </a:prstGeom>
          <a:noFill/>
          <a:ln>
            <a:noFill/>
          </a:ln>
        </p:spPr>
      </p:pic>
      <p:sp>
        <p:nvSpPr>
          <p:cNvPr id="474" name="Google Shape;474;p17"/>
          <p:cNvSpPr/>
          <p:nvPr/>
        </p:nvSpPr>
        <p:spPr>
          <a:xfrm>
            <a:off x="5337508" y="11321471"/>
            <a:ext cx="13708984" cy="719814"/>
          </a:xfrm>
          <a:prstGeom prst="rect">
            <a:avLst/>
          </a:prstGeom>
          <a:gradFill>
            <a:gsLst>
              <a:gs pos="0">
                <a:srgbClr val="010213"/>
              </a:gs>
              <a:gs pos="100000">
                <a:srgbClr val="2A36D6"/>
              </a:gs>
            </a:gsLst>
            <a:lin ang="1895002" scaled="0"/>
          </a:gra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5" name="Google Shape;475;p17"/>
          <p:cNvSpPr/>
          <p:nvPr/>
        </p:nvSpPr>
        <p:spPr>
          <a:xfrm rot="5400000">
            <a:off x="1622140" y="7765022"/>
            <a:ext cx="6197925" cy="726479"/>
          </a:xfrm>
          <a:prstGeom prst="rect">
            <a:avLst/>
          </a:prstGeom>
          <a:gradFill>
            <a:gsLst>
              <a:gs pos="0">
                <a:srgbClr val="010213"/>
              </a:gs>
              <a:gs pos="100000">
                <a:srgbClr val="2A36D6"/>
              </a:gs>
            </a:gsLst>
            <a:lin ang="1895002" scaled="0"/>
          </a:gra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6" name="Google Shape;476;p17"/>
          <p:cNvSpPr txBox="1"/>
          <p:nvPr/>
        </p:nvSpPr>
        <p:spPr>
          <a:xfrm rot="5400000">
            <a:off x="3741763" y="9764416"/>
            <a:ext cx="1841501" cy="248182"/>
          </a:xfrm>
          <a:prstGeom prst="rect">
            <a:avLst/>
          </a:prstGeom>
          <a:noFill/>
          <a:ln>
            <a:noFill/>
          </a:ln>
        </p:spPr>
        <p:txBody>
          <a:bodyPr anchorCtr="0" anchor="ctr" bIns="45700" lIns="45700" spcFirstLastPara="1" rIns="45700" wrap="square" tIns="45700">
            <a:spAutoFit/>
          </a:bodyPr>
          <a:lstStyle/>
          <a:p>
            <a:pPr indent="0" lvl="0" marL="0" marR="0" rtl="0" algn="r">
              <a:lnSpc>
                <a:spcPct val="55555"/>
              </a:lnSpc>
              <a:spcBef>
                <a:spcPts val="0"/>
              </a:spcBef>
              <a:spcAft>
                <a:spcPts val="0"/>
              </a:spcAft>
              <a:buClr>
                <a:srgbClr val="FDFDFD"/>
              </a:buClr>
              <a:buSzPts val="1800"/>
              <a:buFont typeface="Inter"/>
              <a:buNone/>
            </a:pPr>
            <a:r>
              <a:rPr b="0" i="0" lang="en-US" sz="1800" u="none" cap="none" strike="noStrike">
                <a:solidFill>
                  <a:srgbClr val="FDFDFD"/>
                </a:solidFill>
                <a:latin typeface="Inter"/>
                <a:ea typeface="Inter"/>
                <a:cs typeface="Inter"/>
                <a:sym typeface="Inter"/>
              </a:rPr>
              <a:t>Poorly-made</a:t>
            </a:r>
            <a:endParaRPr/>
          </a:p>
        </p:txBody>
      </p:sp>
      <p:sp>
        <p:nvSpPr>
          <p:cNvPr id="477" name="Google Shape;477;p17"/>
          <p:cNvSpPr txBox="1"/>
          <p:nvPr/>
        </p:nvSpPr>
        <p:spPr>
          <a:xfrm rot="5400000">
            <a:off x="3670859" y="6363760"/>
            <a:ext cx="1983310" cy="248182"/>
          </a:xfrm>
          <a:prstGeom prst="rect">
            <a:avLst/>
          </a:prstGeom>
          <a:noFill/>
          <a:ln>
            <a:noFill/>
          </a:ln>
        </p:spPr>
        <p:txBody>
          <a:bodyPr anchorCtr="0" anchor="ctr" bIns="45700" lIns="45700" spcFirstLastPara="1" rIns="45700" wrap="square" tIns="45700">
            <a:spAutoFit/>
          </a:bodyPr>
          <a:lstStyle/>
          <a:p>
            <a:pPr indent="0" lvl="0" marL="0" marR="0" rtl="0" algn="l">
              <a:lnSpc>
                <a:spcPct val="55555"/>
              </a:lnSpc>
              <a:spcBef>
                <a:spcPts val="0"/>
              </a:spcBef>
              <a:spcAft>
                <a:spcPts val="0"/>
              </a:spcAft>
              <a:buClr>
                <a:srgbClr val="FDFDFD"/>
              </a:buClr>
              <a:buSzPts val="1800"/>
              <a:buFont typeface="Inter"/>
              <a:buNone/>
            </a:pPr>
            <a:r>
              <a:rPr b="0" i="0" lang="en-US" sz="1800" u="none" cap="none" strike="noStrike">
                <a:solidFill>
                  <a:srgbClr val="FDFDFD"/>
                </a:solidFill>
                <a:latin typeface="Inter"/>
                <a:ea typeface="Inter"/>
                <a:cs typeface="Inter"/>
                <a:sym typeface="Inter"/>
              </a:rPr>
              <a:t>Well-made</a:t>
            </a:r>
            <a:endParaRPr/>
          </a:p>
        </p:txBody>
      </p:sp>
      <p:sp>
        <p:nvSpPr>
          <p:cNvPr id="478" name="Google Shape;478;p17"/>
          <p:cNvSpPr txBox="1"/>
          <p:nvPr/>
        </p:nvSpPr>
        <p:spPr>
          <a:xfrm>
            <a:off x="5798320" y="11619208"/>
            <a:ext cx="3122872" cy="248182"/>
          </a:xfrm>
          <a:prstGeom prst="rect">
            <a:avLst/>
          </a:prstGeom>
          <a:noFill/>
          <a:ln>
            <a:noFill/>
          </a:ln>
        </p:spPr>
        <p:txBody>
          <a:bodyPr anchorCtr="0" anchor="ctr" bIns="45700" lIns="45700" spcFirstLastPara="1" rIns="45700" wrap="square" tIns="45700">
            <a:spAutoFit/>
          </a:bodyPr>
          <a:lstStyle/>
          <a:p>
            <a:pPr indent="0" lvl="0" marL="0" marR="0" rtl="0" algn="l">
              <a:lnSpc>
                <a:spcPct val="55555"/>
              </a:lnSpc>
              <a:spcBef>
                <a:spcPts val="0"/>
              </a:spcBef>
              <a:spcAft>
                <a:spcPts val="0"/>
              </a:spcAft>
              <a:buClr>
                <a:srgbClr val="FDFDFD"/>
              </a:buClr>
              <a:buSzPts val="1800"/>
              <a:buFont typeface="Inter"/>
              <a:buNone/>
            </a:pPr>
            <a:r>
              <a:rPr b="0" i="0" lang="en-US" sz="1800" u="none" cap="none" strike="noStrike">
                <a:solidFill>
                  <a:srgbClr val="FDFDFD"/>
                </a:solidFill>
                <a:latin typeface="Inter"/>
                <a:ea typeface="Inter"/>
                <a:cs typeface="Inter"/>
                <a:sym typeface="Inter"/>
              </a:rPr>
              <a:t>Wrong Decision</a:t>
            </a:r>
            <a:endParaRPr/>
          </a:p>
        </p:txBody>
      </p:sp>
      <p:sp>
        <p:nvSpPr>
          <p:cNvPr id="479" name="Google Shape;479;p17"/>
          <p:cNvSpPr txBox="1"/>
          <p:nvPr/>
        </p:nvSpPr>
        <p:spPr>
          <a:xfrm>
            <a:off x="15968678" y="11619208"/>
            <a:ext cx="2723049" cy="248182"/>
          </a:xfrm>
          <a:prstGeom prst="rect">
            <a:avLst/>
          </a:prstGeom>
          <a:noFill/>
          <a:ln>
            <a:noFill/>
          </a:ln>
        </p:spPr>
        <p:txBody>
          <a:bodyPr anchorCtr="0" anchor="ctr" bIns="45700" lIns="45700" spcFirstLastPara="1" rIns="45700" wrap="square" tIns="45700">
            <a:spAutoFit/>
          </a:bodyPr>
          <a:lstStyle/>
          <a:p>
            <a:pPr indent="0" lvl="0" marL="0" marR="0" rtl="0" algn="r">
              <a:lnSpc>
                <a:spcPct val="55555"/>
              </a:lnSpc>
              <a:spcBef>
                <a:spcPts val="0"/>
              </a:spcBef>
              <a:spcAft>
                <a:spcPts val="0"/>
              </a:spcAft>
              <a:buClr>
                <a:srgbClr val="FDFDFD"/>
              </a:buClr>
              <a:buSzPts val="1800"/>
              <a:buFont typeface="Inter"/>
              <a:buNone/>
            </a:pPr>
            <a:r>
              <a:rPr b="0" i="0" lang="en-US" sz="1800" u="none" cap="none" strike="noStrike">
                <a:solidFill>
                  <a:srgbClr val="FDFDFD"/>
                </a:solidFill>
                <a:latin typeface="Inter"/>
                <a:ea typeface="Inter"/>
                <a:cs typeface="Inter"/>
                <a:sym typeface="Inter"/>
              </a:rPr>
              <a:t>Right Decision</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 name="Shape 483"/>
        <p:cNvGrpSpPr/>
        <p:nvPr/>
      </p:nvGrpSpPr>
      <p:grpSpPr>
        <a:xfrm>
          <a:off x="0" y="0"/>
          <a:ext cx="0" cy="0"/>
          <a:chOff x="0" y="0"/>
          <a:chExt cx="0" cy="0"/>
        </a:xfrm>
      </p:grpSpPr>
      <p:sp>
        <p:nvSpPr>
          <p:cNvPr id="484" name="Google Shape;484;p18"/>
          <p:cNvSpPr txBox="1"/>
          <p:nvPr>
            <p:ph idx="1" type="body"/>
          </p:nvPr>
        </p:nvSpPr>
        <p:spPr>
          <a:xfrm>
            <a:off x="2144009" y="12859896"/>
            <a:ext cx="20276448" cy="301522"/>
          </a:xfrm>
          <a:prstGeom prst="rect">
            <a:avLst/>
          </a:prstGeom>
          <a:noFill/>
          <a:ln>
            <a:noFill/>
          </a:ln>
        </p:spPr>
        <p:txBody>
          <a:bodyPr anchorCtr="0" anchor="ctr" bIns="45700" lIns="45700" spcFirstLastPara="1" rIns="45700" wrap="square" tIns="45700">
            <a:spAutoFit/>
          </a:bodyPr>
          <a:lstStyle/>
          <a:p>
            <a:pPr indent="0" lvl="0" marL="0" rtl="0" algn="l">
              <a:lnSpc>
                <a:spcPct val="50000"/>
              </a:lnSpc>
              <a:spcBef>
                <a:spcPts val="0"/>
              </a:spcBef>
              <a:spcAft>
                <a:spcPts val="0"/>
              </a:spcAft>
              <a:buClr>
                <a:srgbClr val="131313"/>
              </a:buClr>
              <a:buSzPts val="1800"/>
              <a:buFont typeface="Inter"/>
              <a:buNone/>
            </a:pPr>
            <a:r>
              <a:rPr baseline="-25000" lang="en-US" sz="1800" cap="none">
                <a:solidFill>
                  <a:srgbClr val="131313"/>
                </a:solidFill>
              </a:rPr>
              <a:t>MASTER SLIDEDECK 2025</a:t>
            </a:r>
            <a:endParaRPr/>
          </a:p>
        </p:txBody>
      </p:sp>
      <p:sp>
        <p:nvSpPr>
          <p:cNvPr id="485" name="Google Shape;485;p18"/>
          <p:cNvSpPr txBox="1"/>
          <p:nvPr>
            <p:ph idx="12" type="sldNum"/>
          </p:nvPr>
        </p:nvSpPr>
        <p:spPr>
          <a:xfrm>
            <a:off x="22263100" y="12792756"/>
            <a:ext cx="825500" cy="358141"/>
          </a:xfrm>
          <a:prstGeom prst="rect">
            <a:avLst/>
          </a:prstGeom>
          <a:noFill/>
          <a:ln>
            <a:noFill/>
          </a:ln>
        </p:spPr>
        <p:txBody>
          <a:bodyPr anchorCtr="0" anchor="ctr" bIns="45700" lIns="45700" spcFirstLastPara="1" rIns="45700" wrap="square" tIns="45700">
            <a:spAutoFit/>
          </a:bodyPr>
          <a:lstStyle/>
          <a:p>
            <a:pPr indent="0" lvl="0" marL="0" rtl="0" algn="r">
              <a:lnSpc>
                <a:spcPct val="100000"/>
              </a:lnSpc>
              <a:spcBef>
                <a:spcPts val="0"/>
              </a:spcBef>
              <a:spcAft>
                <a:spcPts val="0"/>
              </a:spcAft>
              <a:buClr>
                <a:srgbClr val="000000"/>
              </a:buClr>
              <a:buSzPts val="1800"/>
              <a:buFont typeface="Inter"/>
              <a:buNone/>
            </a:pPr>
            <a:fld id="{00000000-1234-1234-1234-123412341234}" type="slidenum">
              <a:rPr lang="en-US" sz="1800">
                <a:latin typeface="Inter"/>
                <a:ea typeface="Inter"/>
                <a:cs typeface="Inter"/>
                <a:sym typeface="Inter"/>
              </a:rPr>
              <a:t>‹#›</a:t>
            </a:fld>
            <a:endParaRPr/>
          </a:p>
        </p:txBody>
      </p:sp>
      <p:sp>
        <p:nvSpPr>
          <p:cNvPr id="486" name="Google Shape;486;p18"/>
          <p:cNvSpPr txBox="1"/>
          <p:nvPr>
            <p:ph type="title"/>
          </p:nvPr>
        </p:nvSpPr>
        <p:spPr>
          <a:xfrm>
            <a:off x="1143000" y="956316"/>
            <a:ext cx="11818395" cy="3051630"/>
          </a:xfrm>
          <a:prstGeom prst="rect">
            <a:avLst/>
          </a:prstGeom>
          <a:noFill/>
          <a:ln>
            <a:noFill/>
          </a:ln>
        </p:spPr>
        <p:txBody>
          <a:bodyPr anchorCtr="0" anchor="t" bIns="45700" lIns="45700" spcFirstLastPara="1" rIns="45700" wrap="square" tIns="45700">
            <a:noAutofit/>
          </a:bodyPr>
          <a:lstStyle/>
          <a:p>
            <a:pPr indent="0" lvl="0" marL="0" rtl="0" algn="l">
              <a:lnSpc>
                <a:spcPct val="100000"/>
              </a:lnSpc>
              <a:spcBef>
                <a:spcPts val="0"/>
              </a:spcBef>
              <a:spcAft>
                <a:spcPts val="0"/>
              </a:spcAft>
              <a:buClr>
                <a:srgbClr val="000000"/>
              </a:buClr>
              <a:buSzPts val="9000"/>
              <a:buFont typeface="Inter"/>
              <a:buNone/>
            </a:pPr>
            <a:r>
              <a:rPr lang="en-US" sz="9000">
                <a:latin typeface="Inter"/>
                <a:ea typeface="Inter"/>
                <a:cs typeface="Inter"/>
                <a:sym typeface="Inter"/>
              </a:rPr>
              <a:t>Why Blockbrain Wins</a:t>
            </a:r>
            <a:endParaRPr/>
          </a:p>
        </p:txBody>
      </p:sp>
      <p:sp>
        <p:nvSpPr>
          <p:cNvPr id="487" name="Google Shape;487;p18"/>
          <p:cNvSpPr txBox="1"/>
          <p:nvPr/>
        </p:nvSpPr>
        <p:spPr>
          <a:xfrm>
            <a:off x="15817859" y="1206771"/>
            <a:ext cx="7048205" cy="736601"/>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2400"/>
              <a:buFont typeface="Inter"/>
              <a:buNone/>
            </a:pPr>
            <a:r>
              <a:rPr b="0" i="0" lang="en-US" sz="2400" u="none" cap="none" strike="noStrike">
                <a:solidFill>
                  <a:srgbClr val="000000"/>
                </a:solidFill>
                <a:latin typeface="Inter"/>
                <a:ea typeface="Inter"/>
                <a:cs typeface="Inter"/>
                <a:sym typeface="Inter"/>
              </a:rPr>
              <a:t>Outperforms competitors in enterprise-grade </a:t>
            </a:r>
            <a:endParaRPr/>
          </a:p>
          <a:p>
            <a:pPr indent="0" lvl="0" marL="0" marR="0" rtl="0" algn="l">
              <a:lnSpc>
                <a:spcPct val="100000"/>
              </a:lnSpc>
              <a:spcBef>
                <a:spcPts val="0"/>
              </a:spcBef>
              <a:spcAft>
                <a:spcPts val="0"/>
              </a:spcAft>
              <a:buClr>
                <a:srgbClr val="000000"/>
              </a:buClr>
              <a:buSzPts val="2400"/>
              <a:buFont typeface="Inter SemiBold"/>
              <a:buNone/>
            </a:pPr>
            <a:r>
              <a:rPr b="0" i="0" lang="en-US" sz="2400" u="none" cap="none" strike="noStrike">
                <a:solidFill>
                  <a:srgbClr val="000000"/>
                </a:solidFill>
                <a:latin typeface="Inter SemiBold"/>
                <a:ea typeface="Inter SemiBold"/>
                <a:cs typeface="Inter SemiBold"/>
                <a:sym typeface="Inter SemiBold"/>
              </a:rPr>
              <a:t>AI tool evaluation by Giesecke+Devrient</a:t>
            </a:r>
            <a:endParaRPr/>
          </a:p>
        </p:txBody>
      </p:sp>
      <p:sp>
        <p:nvSpPr>
          <p:cNvPr id="488" name="Google Shape;488;p18"/>
          <p:cNvSpPr txBox="1"/>
          <p:nvPr/>
        </p:nvSpPr>
        <p:spPr>
          <a:xfrm>
            <a:off x="1143000" y="4028135"/>
            <a:ext cx="7048205" cy="368301"/>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2400"/>
              <a:buFont typeface="Inter SemiBold"/>
              <a:buNone/>
            </a:pPr>
            <a:r>
              <a:rPr b="0" i="0" lang="en-US" sz="2400" u="none" cap="none" strike="noStrike">
                <a:solidFill>
                  <a:srgbClr val="000000"/>
                </a:solidFill>
                <a:latin typeface="Inter SemiBold"/>
                <a:ea typeface="Inter SemiBold"/>
                <a:cs typeface="Inter SemiBold"/>
                <a:sym typeface="Inter SemiBold"/>
              </a:rPr>
              <a:t>Tool Evaluation Summary</a:t>
            </a:r>
            <a:endParaRPr/>
          </a:p>
        </p:txBody>
      </p:sp>
      <p:sp>
        <p:nvSpPr>
          <p:cNvPr id="489" name="Google Shape;489;p18"/>
          <p:cNvSpPr txBox="1"/>
          <p:nvPr/>
        </p:nvSpPr>
        <p:spPr>
          <a:xfrm>
            <a:off x="1143000" y="4626649"/>
            <a:ext cx="7048205" cy="1231901"/>
          </a:xfrm>
          <a:prstGeom prst="rect">
            <a:avLst/>
          </a:prstGeom>
          <a:noFill/>
          <a:ln>
            <a:noFill/>
          </a:ln>
        </p:spPr>
        <p:txBody>
          <a:bodyPr anchorCtr="0" anchor="t" bIns="0" lIns="0" spcFirstLastPara="1" rIns="0" wrap="square" tIns="0">
            <a:spAutoFit/>
          </a:bodyPr>
          <a:lstStyle/>
          <a:p>
            <a:pPr indent="-381000" lvl="0" marL="381000" marR="0" rtl="0" algn="l">
              <a:lnSpc>
                <a:spcPct val="100000"/>
              </a:lnSpc>
              <a:spcBef>
                <a:spcPts val="0"/>
              </a:spcBef>
              <a:spcAft>
                <a:spcPts val="0"/>
              </a:spcAft>
              <a:buClr>
                <a:srgbClr val="000000"/>
              </a:buClr>
              <a:buSzPts val="2400"/>
              <a:buFont typeface="Inter"/>
              <a:buChar char="•"/>
            </a:pPr>
            <a:r>
              <a:rPr b="0" i="0" lang="en-US" sz="2400" u="none" cap="none" strike="noStrike">
                <a:solidFill>
                  <a:srgbClr val="000000"/>
                </a:solidFill>
                <a:latin typeface="Inter"/>
                <a:ea typeface="Inter"/>
                <a:cs typeface="Inter"/>
                <a:sym typeface="Inter"/>
              </a:rPr>
              <a:t>Number of Tools Tested: 6</a:t>
            </a:r>
            <a:endParaRPr/>
          </a:p>
          <a:p>
            <a:pPr indent="-381000" lvl="0" marL="381000" marR="0" rtl="0" algn="l">
              <a:lnSpc>
                <a:spcPct val="100000"/>
              </a:lnSpc>
              <a:spcBef>
                <a:spcPts val="1000"/>
              </a:spcBef>
              <a:spcAft>
                <a:spcPts val="0"/>
              </a:spcAft>
              <a:buClr>
                <a:srgbClr val="000000"/>
              </a:buClr>
              <a:buSzPts val="2400"/>
              <a:buFont typeface="Inter"/>
              <a:buChar char="•"/>
            </a:pPr>
            <a:r>
              <a:rPr b="0" i="0" lang="en-US" sz="2400" u="none" cap="none" strike="noStrike">
                <a:solidFill>
                  <a:srgbClr val="000000"/>
                </a:solidFill>
                <a:latin typeface="Inter"/>
                <a:ea typeface="Inter"/>
                <a:cs typeface="Inter"/>
                <a:sym typeface="Inter"/>
              </a:rPr>
              <a:t>Evaluation Criteria: 21 criteria/questions, each with up to 5 points (Maximum: 105 points).</a:t>
            </a:r>
            <a:endParaRPr/>
          </a:p>
        </p:txBody>
      </p:sp>
      <p:sp>
        <p:nvSpPr>
          <p:cNvPr id="490" name="Google Shape;490;p18"/>
          <p:cNvSpPr txBox="1"/>
          <p:nvPr/>
        </p:nvSpPr>
        <p:spPr>
          <a:xfrm>
            <a:off x="1143000" y="6477253"/>
            <a:ext cx="7048205" cy="368301"/>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2400"/>
              <a:buFont typeface="Inter SemiBold"/>
              <a:buNone/>
            </a:pPr>
            <a:r>
              <a:rPr b="0" i="0" lang="en-US" sz="2400" u="none" cap="none" strike="noStrike">
                <a:solidFill>
                  <a:srgbClr val="000000"/>
                </a:solidFill>
                <a:latin typeface="Inter SemiBold"/>
                <a:ea typeface="Inter SemiBold"/>
                <a:cs typeface="Inter SemiBold"/>
                <a:sym typeface="Inter SemiBold"/>
              </a:rPr>
              <a:t>Results</a:t>
            </a:r>
            <a:endParaRPr/>
          </a:p>
        </p:txBody>
      </p:sp>
      <p:sp>
        <p:nvSpPr>
          <p:cNvPr id="491" name="Google Shape;491;p18"/>
          <p:cNvSpPr txBox="1"/>
          <p:nvPr/>
        </p:nvSpPr>
        <p:spPr>
          <a:xfrm>
            <a:off x="1143000" y="7075767"/>
            <a:ext cx="7048205" cy="1231901"/>
          </a:xfrm>
          <a:prstGeom prst="rect">
            <a:avLst/>
          </a:prstGeom>
          <a:noFill/>
          <a:ln>
            <a:noFill/>
          </a:ln>
        </p:spPr>
        <p:txBody>
          <a:bodyPr anchorCtr="0" anchor="t" bIns="0" lIns="0" spcFirstLastPara="1" rIns="0" wrap="square" tIns="0">
            <a:spAutoFit/>
          </a:bodyPr>
          <a:lstStyle/>
          <a:p>
            <a:pPr indent="-381000" lvl="0" marL="381000" marR="0" rtl="0" algn="l">
              <a:lnSpc>
                <a:spcPct val="100000"/>
              </a:lnSpc>
              <a:spcBef>
                <a:spcPts val="0"/>
              </a:spcBef>
              <a:spcAft>
                <a:spcPts val="0"/>
              </a:spcAft>
              <a:buClr>
                <a:srgbClr val="000000"/>
              </a:buClr>
              <a:buSzPts val="2400"/>
              <a:buFont typeface="Inter"/>
              <a:buChar char="•"/>
            </a:pPr>
            <a:r>
              <a:rPr b="0" i="0" lang="en-US" sz="2400" u="none" cap="none" strike="noStrike">
                <a:solidFill>
                  <a:srgbClr val="000000"/>
                </a:solidFill>
                <a:latin typeface="Inter"/>
                <a:ea typeface="Inter"/>
                <a:cs typeface="Inter"/>
                <a:sym typeface="Inter"/>
              </a:rPr>
              <a:t>Top Performer: Blockbrain - 92/105 points.</a:t>
            </a:r>
            <a:endParaRPr/>
          </a:p>
          <a:p>
            <a:pPr indent="-381000" lvl="0" marL="381000" marR="0" rtl="0" algn="l">
              <a:lnSpc>
                <a:spcPct val="100000"/>
              </a:lnSpc>
              <a:spcBef>
                <a:spcPts val="1000"/>
              </a:spcBef>
              <a:spcAft>
                <a:spcPts val="0"/>
              </a:spcAft>
              <a:buClr>
                <a:srgbClr val="000000"/>
              </a:buClr>
              <a:buSzPts val="2400"/>
              <a:buFont typeface="Inter"/>
              <a:buChar char="•"/>
            </a:pPr>
            <a:r>
              <a:rPr b="0" i="0" lang="en-US" sz="2400" u="none" cap="none" strike="noStrike">
                <a:solidFill>
                  <a:srgbClr val="000000"/>
                </a:solidFill>
                <a:latin typeface="Inter"/>
                <a:ea typeface="Inter"/>
                <a:cs typeface="Inter"/>
                <a:sym typeface="Inter"/>
              </a:rPr>
              <a:t>Other Solutions: Next best scores were 58/105 and 56/105 points (-30%).</a:t>
            </a:r>
            <a:endParaRPr/>
          </a:p>
        </p:txBody>
      </p:sp>
      <p:sp>
        <p:nvSpPr>
          <p:cNvPr id="492" name="Google Shape;492;p18"/>
          <p:cNvSpPr txBox="1"/>
          <p:nvPr/>
        </p:nvSpPr>
        <p:spPr>
          <a:xfrm>
            <a:off x="1142999" y="8895422"/>
            <a:ext cx="7048206" cy="368301"/>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2400"/>
              <a:buFont typeface="Inter SemiBold"/>
              <a:buNone/>
            </a:pPr>
            <a:r>
              <a:rPr b="0" i="0" lang="en-US" sz="2400" u="none" cap="none" strike="noStrike">
                <a:solidFill>
                  <a:srgbClr val="000000"/>
                </a:solidFill>
                <a:latin typeface="Inter SemiBold"/>
                <a:ea typeface="Inter SemiBold"/>
                <a:cs typeface="Inter SemiBold"/>
                <a:sym typeface="Inter SemiBold"/>
              </a:rPr>
              <a:t>Highlights</a:t>
            </a:r>
            <a:endParaRPr/>
          </a:p>
        </p:txBody>
      </p:sp>
      <p:sp>
        <p:nvSpPr>
          <p:cNvPr id="493" name="Google Shape;493;p18"/>
          <p:cNvSpPr txBox="1"/>
          <p:nvPr/>
        </p:nvSpPr>
        <p:spPr>
          <a:xfrm>
            <a:off x="1142999" y="9493936"/>
            <a:ext cx="7048206" cy="1841501"/>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2400"/>
              <a:buFont typeface="Inter"/>
              <a:buNone/>
            </a:pPr>
            <a:r>
              <a:rPr b="0" i="0" lang="en-US" sz="2400" u="none" cap="none" strike="noStrike">
                <a:solidFill>
                  <a:srgbClr val="000000"/>
                </a:solidFill>
                <a:latin typeface="Inter"/>
                <a:ea typeface="Inter"/>
                <a:cs typeface="Inter"/>
                <a:sym typeface="Inter"/>
              </a:rPr>
              <a:t>Blockbrain stood out with exceptional answer quality with no hallucinations, their explainable Al, image processing &amp; delivering the correct graphics at the right time, as well as their knowledge protection approach.</a:t>
            </a:r>
            <a:endParaRPr/>
          </a:p>
        </p:txBody>
      </p:sp>
      <p:sp>
        <p:nvSpPr>
          <p:cNvPr id="494" name="Google Shape;494;p18"/>
          <p:cNvSpPr/>
          <p:nvPr/>
        </p:nvSpPr>
        <p:spPr>
          <a:xfrm>
            <a:off x="19479112" y="4257832"/>
            <a:ext cx="4924009" cy="9481323"/>
          </a:xfrm>
          <a:prstGeom prst="rect">
            <a:avLst/>
          </a:prstGeom>
          <a:gradFill>
            <a:gsLst>
              <a:gs pos="0">
                <a:srgbClr val="010213"/>
              </a:gs>
              <a:gs pos="100000">
                <a:srgbClr val="2A36D6"/>
              </a:gs>
            </a:gsLst>
            <a:lin ang="1895002" scaled="0"/>
          </a:gra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5" name="Google Shape;495;p18"/>
          <p:cNvSpPr/>
          <p:nvPr/>
        </p:nvSpPr>
        <p:spPr>
          <a:xfrm>
            <a:off x="14560058" y="8838867"/>
            <a:ext cx="4924008" cy="4900288"/>
          </a:xfrm>
          <a:prstGeom prst="rect">
            <a:avLst/>
          </a:prstGeom>
          <a:gradFill>
            <a:gsLst>
              <a:gs pos="0">
                <a:srgbClr val="B0BEF8">
                  <a:alpha val="80000"/>
                </a:srgbClr>
              </a:gs>
              <a:gs pos="100000">
                <a:srgbClr val="081A63"/>
              </a:gs>
            </a:gsLst>
            <a:lin ang="2700000" scaled="0"/>
          </a:gra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6" name="Google Shape;496;p18"/>
          <p:cNvSpPr/>
          <p:nvPr/>
        </p:nvSpPr>
        <p:spPr>
          <a:xfrm>
            <a:off x="9633842" y="9449396"/>
            <a:ext cx="4924009" cy="4289759"/>
          </a:xfrm>
          <a:prstGeom prst="rect">
            <a:avLst/>
          </a:prstGeom>
          <a:gradFill>
            <a:gsLst>
              <a:gs pos="0">
                <a:srgbClr val="B0BEF8">
                  <a:alpha val="80000"/>
                </a:srgbClr>
              </a:gs>
              <a:gs pos="100000">
                <a:srgbClr val="081A63"/>
              </a:gs>
            </a:gsLst>
            <a:lin ang="2700000" scaled="0"/>
          </a:gra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7" name="Google Shape;497;p18"/>
          <p:cNvSpPr txBox="1"/>
          <p:nvPr/>
        </p:nvSpPr>
        <p:spPr>
          <a:xfrm>
            <a:off x="10214903" y="9992925"/>
            <a:ext cx="3761888" cy="1460501"/>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FFFFFF"/>
              </a:buClr>
              <a:buSzPts val="7100"/>
              <a:buFont typeface="Inter SemiBold"/>
              <a:buNone/>
            </a:pPr>
            <a:r>
              <a:rPr b="0" i="0" lang="en-US" sz="7100" u="none" cap="none" strike="noStrike">
                <a:solidFill>
                  <a:srgbClr val="FFFFFF"/>
                </a:solidFill>
                <a:latin typeface="Inter SemiBold"/>
                <a:ea typeface="Inter SemiBold"/>
                <a:cs typeface="Inter SemiBold"/>
                <a:sym typeface="Inter SemiBold"/>
              </a:rPr>
              <a:t>56</a:t>
            </a:r>
            <a:endParaRPr/>
          </a:p>
          <a:p>
            <a:pPr indent="0" lvl="0" marL="0" marR="0" rtl="0" algn="l">
              <a:lnSpc>
                <a:spcPct val="100000"/>
              </a:lnSpc>
              <a:spcBef>
                <a:spcPts val="0"/>
              </a:spcBef>
              <a:spcAft>
                <a:spcPts val="0"/>
              </a:spcAft>
              <a:buClr>
                <a:srgbClr val="FFFFFF"/>
              </a:buClr>
              <a:buSzPts val="2400"/>
              <a:buFont typeface="Inter SemiBold"/>
              <a:buNone/>
            </a:pPr>
            <a:r>
              <a:rPr b="0" i="0" lang="en-US" sz="2400" u="none" cap="none" strike="noStrike">
                <a:solidFill>
                  <a:srgbClr val="FFFFFF"/>
                </a:solidFill>
                <a:latin typeface="Inter SemiBold"/>
                <a:ea typeface="Inter SemiBold"/>
                <a:cs typeface="Inter SemiBold"/>
                <a:sym typeface="Inter SemiBold"/>
              </a:rPr>
              <a:t>POINTS</a:t>
            </a:r>
            <a:endParaRPr/>
          </a:p>
        </p:txBody>
      </p:sp>
      <p:sp>
        <p:nvSpPr>
          <p:cNvPr id="498" name="Google Shape;498;p18"/>
          <p:cNvSpPr txBox="1"/>
          <p:nvPr/>
        </p:nvSpPr>
        <p:spPr>
          <a:xfrm>
            <a:off x="10214903" y="12522400"/>
            <a:ext cx="3761888" cy="368301"/>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FFFFFF"/>
              </a:buClr>
              <a:buSzPts val="2400"/>
              <a:buFont typeface="Inter SemiBold"/>
              <a:buNone/>
            </a:pPr>
            <a:r>
              <a:rPr b="0" i="0" lang="en-US" sz="2400" u="none" cap="none" strike="noStrike">
                <a:solidFill>
                  <a:srgbClr val="FFFFFF"/>
                </a:solidFill>
                <a:latin typeface="Inter SemiBold"/>
                <a:ea typeface="Inter SemiBold"/>
                <a:cs typeface="Inter SemiBold"/>
                <a:sym typeface="Inter SemiBold"/>
              </a:rPr>
              <a:t>Competitor #1</a:t>
            </a:r>
            <a:endParaRPr/>
          </a:p>
        </p:txBody>
      </p:sp>
      <p:sp>
        <p:nvSpPr>
          <p:cNvPr id="499" name="Google Shape;499;p18"/>
          <p:cNvSpPr txBox="1"/>
          <p:nvPr/>
        </p:nvSpPr>
        <p:spPr>
          <a:xfrm>
            <a:off x="15141118" y="9305301"/>
            <a:ext cx="3761888" cy="1460501"/>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FFFFFF"/>
              </a:buClr>
              <a:buSzPts val="7100"/>
              <a:buFont typeface="Inter SemiBold"/>
              <a:buNone/>
            </a:pPr>
            <a:r>
              <a:rPr b="0" i="0" lang="en-US" sz="7100" u="none" cap="none" strike="noStrike">
                <a:solidFill>
                  <a:srgbClr val="FFFFFF"/>
                </a:solidFill>
                <a:latin typeface="Inter SemiBold"/>
                <a:ea typeface="Inter SemiBold"/>
                <a:cs typeface="Inter SemiBold"/>
                <a:sym typeface="Inter SemiBold"/>
              </a:rPr>
              <a:t>58</a:t>
            </a:r>
            <a:endParaRPr/>
          </a:p>
          <a:p>
            <a:pPr indent="0" lvl="0" marL="0" marR="0" rtl="0" algn="l">
              <a:lnSpc>
                <a:spcPct val="100000"/>
              </a:lnSpc>
              <a:spcBef>
                <a:spcPts val="0"/>
              </a:spcBef>
              <a:spcAft>
                <a:spcPts val="0"/>
              </a:spcAft>
              <a:buClr>
                <a:srgbClr val="FFFFFF"/>
              </a:buClr>
              <a:buSzPts val="2400"/>
              <a:buFont typeface="Inter SemiBold"/>
              <a:buNone/>
            </a:pPr>
            <a:r>
              <a:rPr b="0" i="0" lang="en-US" sz="2400" u="none" cap="none" strike="noStrike">
                <a:solidFill>
                  <a:srgbClr val="FFFFFF"/>
                </a:solidFill>
                <a:latin typeface="Inter SemiBold"/>
                <a:ea typeface="Inter SemiBold"/>
                <a:cs typeface="Inter SemiBold"/>
                <a:sym typeface="Inter SemiBold"/>
              </a:rPr>
              <a:t>POINTS</a:t>
            </a:r>
            <a:endParaRPr/>
          </a:p>
        </p:txBody>
      </p:sp>
      <p:sp>
        <p:nvSpPr>
          <p:cNvPr id="500" name="Google Shape;500;p18"/>
          <p:cNvSpPr txBox="1"/>
          <p:nvPr/>
        </p:nvSpPr>
        <p:spPr>
          <a:xfrm>
            <a:off x="15141118" y="12522400"/>
            <a:ext cx="3761888" cy="368301"/>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FFFFFF"/>
              </a:buClr>
              <a:buSzPts val="2400"/>
              <a:buFont typeface="Inter SemiBold"/>
              <a:buNone/>
            </a:pPr>
            <a:r>
              <a:rPr b="0" i="0" lang="en-US" sz="2400" u="none" cap="none" strike="noStrike">
                <a:solidFill>
                  <a:srgbClr val="FFFFFF"/>
                </a:solidFill>
                <a:latin typeface="Inter SemiBold"/>
                <a:ea typeface="Inter SemiBold"/>
                <a:cs typeface="Inter SemiBold"/>
                <a:sym typeface="Inter SemiBold"/>
              </a:rPr>
              <a:t>Competitor #2</a:t>
            </a:r>
            <a:endParaRPr/>
          </a:p>
        </p:txBody>
      </p:sp>
      <p:sp>
        <p:nvSpPr>
          <p:cNvPr id="501" name="Google Shape;501;p18"/>
          <p:cNvSpPr txBox="1"/>
          <p:nvPr/>
        </p:nvSpPr>
        <p:spPr>
          <a:xfrm>
            <a:off x="20067333" y="12522400"/>
            <a:ext cx="3761888" cy="368301"/>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FFFFFF"/>
              </a:buClr>
              <a:buSzPts val="2400"/>
              <a:buFont typeface="Inter SemiBold"/>
              <a:buNone/>
            </a:pPr>
            <a:r>
              <a:rPr b="0" i="0" lang="en-US" sz="2400" u="none" cap="none" strike="noStrike">
                <a:solidFill>
                  <a:srgbClr val="FFFFFF"/>
                </a:solidFill>
                <a:latin typeface="Inter SemiBold"/>
                <a:ea typeface="Inter SemiBold"/>
                <a:cs typeface="Inter SemiBold"/>
                <a:sym typeface="Inter SemiBold"/>
              </a:rPr>
              <a:t>Blockbrain</a:t>
            </a:r>
            <a:endParaRPr/>
          </a:p>
        </p:txBody>
      </p:sp>
      <p:sp>
        <p:nvSpPr>
          <p:cNvPr id="502" name="Google Shape;502;p18"/>
          <p:cNvSpPr txBox="1"/>
          <p:nvPr/>
        </p:nvSpPr>
        <p:spPr>
          <a:xfrm>
            <a:off x="20060172" y="4834690"/>
            <a:ext cx="3761889" cy="1460501"/>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FFFFFF"/>
              </a:buClr>
              <a:buSzPts val="7100"/>
              <a:buFont typeface="Inter SemiBold"/>
              <a:buNone/>
            </a:pPr>
            <a:r>
              <a:rPr b="0" i="0" lang="en-US" sz="7100" u="none" cap="none" strike="noStrike">
                <a:solidFill>
                  <a:srgbClr val="FFFFFF"/>
                </a:solidFill>
                <a:latin typeface="Inter SemiBold"/>
                <a:ea typeface="Inter SemiBold"/>
                <a:cs typeface="Inter SemiBold"/>
                <a:sym typeface="Inter SemiBold"/>
              </a:rPr>
              <a:t>92</a:t>
            </a:r>
            <a:endParaRPr/>
          </a:p>
          <a:p>
            <a:pPr indent="0" lvl="0" marL="0" marR="0" rtl="0" algn="l">
              <a:lnSpc>
                <a:spcPct val="100000"/>
              </a:lnSpc>
              <a:spcBef>
                <a:spcPts val="0"/>
              </a:spcBef>
              <a:spcAft>
                <a:spcPts val="0"/>
              </a:spcAft>
              <a:buClr>
                <a:srgbClr val="FFFFFF"/>
              </a:buClr>
              <a:buSzPts val="2400"/>
              <a:buFont typeface="Inter SemiBold"/>
              <a:buNone/>
            </a:pPr>
            <a:r>
              <a:rPr b="0" i="0" lang="en-US" sz="2400" u="none" cap="none" strike="noStrike">
                <a:solidFill>
                  <a:srgbClr val="FFFFFF"/>
                </a:solidFill>
                <a:latin typeface="Inter SemiBold"/>
                <a:ea typeface="Inter SemiBold"/>
                <a:cs typeface="Inter SemiBold"/>
                <a:sym typeface="Inter SemiBold"/>
              </a:rPr>
              <a:t>POINTS</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6" name="Shape 506"/>
        <p:cNvGrpSpPr/>
        <p:nvPr/>
      </p:nvGrpSpPr>
      <p:grpSpPr>
        <a:xfrm>
          <a:off x="0" y="0"/>
          <a:ext cx="0" cy="0"/>
          <a:chOff x="0" y="0"/>
          <a:chExt cx="0" cy="0"/>
        </a:xfrm>
      </p:grpSpPr>
      <p:sp>
        <p:nvSpPr>
          <p:cNvPr id="507" name="Google Shape;507;p19"/>
          <p:cNvSpPr/>
          <p:nvPr/>
        </p:nvSpPr>
        <p:spPr>
          <a:xfrm>
            <a:off x="16890341" y="4458941"/>
            <a:ext cx="12133080" cy="12133080"/>
          </a:xfrm>
          <a:prstGeom prst="ellipse">
            <a:avLst/>
          </a:prstGeom>
          <a:gradFill>
            <a:gsLst>
              <a:gs pos="0">
                <a:srgbClr val="FFFFFF">
                  <a:alpha val="80000"/>
                </a:srgbClr>
              </a:gs>
              <a:gs pos="100000">
                <a:srgbClr val="081A63">
                  <a:alpha val="0"/>
                </a:srgbClr>
              </a:gs>
            </a:gsLst>
            <a:path path="circle">
              <a:fillToRect b="50%" l="50%" r="50%" t="50%"/>
            </a:path>
            <a:tileRect/>
          </a:gra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8" name="Google Shape;508;p19"/>
          <p:cNvSpPr txBox="1"/>
          <p:nvPr>
            <p:ph idx="1" type="body"/>
          </p:nvPr>
        </p:nvSpPr>
        <p:spPr>
          <a:xfrm>
            <a:off x="2144009" y="12859896"/>
            <a:ext cx="20276448" cy="301522"/>
          </a:xfrm>
          <a:prstGeom prst="rect">
            <a:avLst/>
          </a:prstGeom>
          <a:noFill/>
          <a:ln>
            <a:noFill/>
          </a:ln>
        </p:spPr>
        <p:txBody>
          <a:bodyPr anchorCtr="0" anchor="ctr" bIns="45700" lIns="45700" spcFirstLastPara="1" rIns="45700" wrap="square" tIns="45700">
            <a:spAutoFit/>
          </a:bodyPr>
          <a:lstStyle/>
          <a:p>
            <a:pPr indent="0" lvl="0" marL="0" rtl="0" algn="l">
              <a:lnSpc>
                <a:spcPct val="50000"/>
              </a:lnSpc>
              <a:spcBef>
                <a:spcPts val="0"/>
              </a:spcBef>
              <a:spcAft>
                <a:spcPts val="0"/>
              </a:spcAft>
              <a:buClr>
                <a:srgbClr val="FDFDFD"/>
              </a:buClr>
              <a:buSzPts val="1800"/>
              <a:buFont typeface="Inter"/>
              <a:buNone/>
            </a:pPr>
            <a:r>
              <a:rPr baseline="-25000" lang="en-US" sz="1800" cap="none">
                <a:solidFill>
                  <a:srgbClr val="FDFDFD"/>
                </a:solidFill>
              </a:rPr>
              <a:t>MASTER SLIDEDECK 2025</a:t>
            </a:r>
            <a:endParaRPr/>
          </a:p>
        </p:txBody>
      </p:sp>
      <p:sp>
        <p:nvSpPr>
          <p:cNvPr id="509" name="Google Shape;509;p19"/>
          <p:cNvSpPr txBox="1"/>
          <p:nvPr>
            <p:ph idx="12" type="sldNum"/>
          </p:nvPr>
        </p:nvSpPr>
        <p:spPr>
          <a:xfrm>
            <a:off x="22269232" y="12837937"/>
            <a:ext cx="824269" cy="345441"/>
          </a:xfrm>
          <a:prstGeom prst="rect">
            <a:avLst/>
          </a:prstGeom>
          <a:noFill/>
          <a:ln>
            <a:noFill/>
          </a:ln>
        </p:spPr>
        <p:txBody>
          <a:bodyPr anchorCtr="0" anchor="ctr" bIns="45700" lIns="45700" spcFirstLastPara="1" rIns="45700" wrap="square" tIns="45700">
            <a:spAutoFit/>
          </a:bodyPr>
          <a:lstStyle/>
          <a:p>
            <a:pPr indent="0" lvl="0" marL="0" rtl="0" algn="r">
              <a:lnSpc>
                <a:spcPct val="100000"/>
              </a:lnSpc>
              <a:spcBef>
                <a:spcPts val="0"/>
              </a:spcBef>
              <a:spcAft>
                <a:spcPts val="0"/>
              </a:spcAft>
              <a:buClr>
                <a:srgbClr val="FFFFFF"/>
              </a:buClr>
              <a:buSzPts val="1600"/>
              <a:buFont typeface="Inter"/>
              <a:buNone/>
            </a:pPr>
            <a:fld id="{00000000-1234-1234-1234-123412341234}" type="slidenum">
              <a:rPr lang="en-US" sz="1600">
                <a:solidFill>
                  <a:srgbClr val="FFFFFF"/>
                </a:solidFill>
                <a:latin typeface="Inter"/>
                <a:ea typeface="Inter"/>
                <a:cs typeface="Inter"/>
                <a:sym typeface="Inter"/>
              </a:rPr>
              <a:t>‹#›</a:t>
            </a:fld>
            <a:endParaRPr/>
          </a:p>
        </p:txBody>
      </p:sp>
      <p:sp>
        <p:nvSpPr>
          <p:cNvPr id="510" name="Google Shape;510;p19"/>
          <p:cNvSpPr txBox="1"/>
          <p:nvPr>
            <p:ph type="title"/>
          </p:nvPr>
        </p:nvSpPr>
        <p:spPr>
          <a:xfrm>
            <a:off x="1140846" y="947808"/>
            <a:ext cx="8788895" cy="3016251"/>
          </a:xfrm>
          <a:prstGeom prst="rect">
            <a:avLst/>
          </a:prstGeom>
          <a:noFill/>
          <a:ln>
            <a:noFill/>
          </a:ln>
        </p:spPr>
        <p:txBody>
          <a:bodyPr anchorCtr="0" anchor="t" bIns="45700" lIns="45700" spcFirstLastPara="1" rIns="45700" wrap="square" tIns="45700">
            <a:noAutofit/>
          </a:bodyPr>
          <a:lstStyle/>
          <a:p>
            <a:pPr indent="0" lvl="0" marL="0" rtl="0" algn="l">
              <a:lnSpc>
                <a:spcPct val="100000"/>
              </a:lnSpc>
              <a:spcBef>
                <a:spcPts val="0"/>
              </a:spcBef>
              <a:spcAft>
                <a:spcPts val="0"/>
              </a:spcAft>
              <a:buClr>
                <a:srgbClr val="FFFFFF"/>
              </a:buClr>
              <a:buSzPts val="9000"/>
              <a:buFont typeface="Inter"/>
              <a:buNone/>
            </a:pPr>
            <a:r>
              <a:rPr lang="en-US" sz="9000">
                <a:solidFill>
                  <a:srgbClr val="FFFFFF"/>
                </a:solidFill>
                <a:latin typeface="Inter"/>
                <a:ea typeface="Inter"/>
                <a:cs typeface="Inter"/>
                <a:sym typeface="Inter"/>
              </a:rPr>
              <a:t>Product Demo</a:t>
            </a:r>
            <a:endParaRPr/>
          </a:p>
        </p:txBody>
      </p:sp>
      <p:pic>
        <p:nvPicPr>
          <p:cNvPr descr="notebook.png" id="511" name="Google Shape;511;p19"/>
          <p:cNvPicPr preferRelativeResize="0"/>
          <p:nvPr/>
        </p:nvPicPr>
        <p:blipFill rotWithShape="1">
          <a:blip r:embed="rId3">
            <a:alphaModFix/>
          </a:blip>
          <a:srcRect b="0" l="0" r="0" t="0"/>
          <a:stretch/>
        </p:blipFill>
        <p:spPr>
          <a:xfrm>
            <a:off x="1744113" y="464783"/>
            <a:ext cx="26044356" cy="15450729"/>
          </a:xfrm>
          <a:prstGeom prst="rect">
            <a:avLst/>
          </a:prstGeom>
          <a:noFill/>
          <a:ln>
            <a:noFill/>
          </a:ln>
        </p:spPr>
      </p:pic>
      <p:sp>
        <p:nvSpPr>
          <p:cNvPr id="512" name="Google Shape;512;p19"/>
          <p:cNvSpPr/>
          <p:nvPr/>
        </p:nvSpPr>
        <p:spPr>
          <a:xfrm>
            <a:off x="1274846" y="-9800161"/>
            <a:ext cx="21244715" cy="12133080"/>
          </a:xfrm>
          <a:prstGeom prst="ellipse">
            <a:avLst/>
          </a:prstGeom>
          <a:gradFill>
            <a:gsLst>
              <a:gs pos="0">
                <a:srgbClr val="FFFFFF">
                  <a:alpha val="80000"/>
                </a:srgbClr>
              </a:gs>
              <a:gs pos="100000">
                <a:srgbClr val="081A63">
                  <a:alpha val="0"/>
                </a:srgbClr>
              </a:gs>
            </a:gsLst>
            <a:path path="circle">
              <a:fillToRect b="50%" l="50%" r="50%" t="50%"/>
            </a:path>
            <a:tileRect/>
          </a:gra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2"/>
          <p:cNvSpPr txBox="1"/>
          <p:nvPr>
            <p:ph idx="1" type="body"/>
          </p:nvPr>
        </p:nvSpPr>
        <p:spPr>
          <a:xfrm>
            <a:off x="2144009" y="12859896"/>
            <a:ext cx="20276448" cy="301522"/>
          </a:xfrm>
          <a:prstGeom prst="rect">
            <a:avLst/>
          </a:prstGeom>
          <a:noFill/>
          <a:ln>
            <a:noFill/>
          </a:ln>
        </p:spPr>
        <p:txBody>
          <a:bodyPr anchorCtr="0" anchor="ctr" bIns="45700" lIns="45700" spcFirstLastPara="1" rIns="45700" wrap="square" tIns="45700">
            <a:spAutoFit/>
          </a:bodyPr>
          <a:lstStyle/>
          <a:p>
            <a:pPr indent="0" lvl="0" marL="0" rtl="0" algn="l">
              <a:lnSpc>
                <a:spcPct val="50000"/>
              </a:lnSpc>
              <a:spcBef>
                <a:spcPts val="0"/>
              </a:spcBef>
              <a:spcAft>
                <a:spcPts val="0"/>
              </a:spcAft>
              <a:buClr>
                <a:srgbClr val="FDFDFD"/>
              </a:buClr>
              <a:buSzPts val="1800"/>
              <a:buFont typeface="Inter"/>
              <a:buNone/>
            </a:pPr>
            <a:r>
              <a:rPr baseline="-25000" lang="en-US" sz="1800" cap="none">
                <a:solidFill>
                  <a:srgbClr val="FDFDFD"/>
                </a:solidFill>
              </a:rPr>
              <a:t>MASTER SLIDEDECK 2025</a:t>
            </a:r>
            <a:endParaRPr/>
          </a:p>
        </p:txBody>
      </p:sp>
      <p:sp>
        <p:nvSpPr>
          <p:cNvPr id="105" name="Google Shape;105;p2"/>
          <p:cNvSpPr txBox="1"/>
          <p:nvPr>
            <p:ph idx="12" type="sldNum"/>
          </p:nvPr>
        </p:nvSpPr>
        <p:spPr>
          <a:xfrm>
            <a:off x="22269232" y="12837936"/>
            <a:ext cx="824269" cy="345441"/>
          </a:xfrm>
          <a:prstGeom prst="rect">
            <a:avLst/>
          </a:prstGeom>
          <a:noFill/>
          <a:ln>
            <a:noFill/>
          </a:ln>
        </p:spPr>
        <p:txBody>
          <a:bodyPr anchorCtr="0" anchor="ctr" bIns="45700" lIns="45700" spcFirstLastPara="1" rIns="45700" wrap="square" tIns="45700">
            <a:spAutoFit/>
          </a:bodyPr>
          <a:lstStyle/>
          <a:p>
            <a:pPr indent="0" lvl="0" marL="0" rtl="0" algn="r">
              <a:lnSpc>
                <a:spcPct val="100000"/>
              </a:lnSpc>
              <a:spcBef>
                <a:spcPts val="0"/>
              </a:spcBef>
              <a:spcAft>
                <a:spcPts val="0"/>
              </a:spcAft>
              <a:buClr>
                <a:srgbClr val="FFFFFF"/>
              </a:buClr>
              <a:buSzPts val="1600"/>
              <a:buFont typeface="Inter"/>
              <a:buNone/>
            </a:pPr>
            <a:fld id="{00000000-1234-1234-1234-123412341234}" type="slidenum">
              <a:rPr lang="en-US" sz="1600">
                <a:solidFill>
                  <a:srgbClr val="FFFFFF"/>
                </a:solidFill>
                <a:latin typeface="Inter"/>
                <a:ea typeface="Inter"/>
                <a:cs typeface="Inter"/>
                <a:sym typeface="Inter"/>
              </a:rPr>
              <a:t>‹#›</a:t>
            </a:fld>
            <a:endParaRPr/>
          </a:p>
        </p:txBody>
      </p:sp>
      <p:graphicFrame>
        <p:nvGraphicFramePr>
          <p:cNvPr id="106" name="Google Shape;106;p2"/>
          <p:cNvGraphicFramePr/>
          <p:nvPr/>
        </p:nvGraphicFramePr>
        <p:xfrm>
          <a:off x="9264065" y="4394759"/>
          <a:ext cx="3000000" cy="3000000"/>
        </p:xfrm>
        <a:graphic>
          <a:graphicData uri="http://schemas.openxmlformats.org/drawingml/2006/table">
            <a:tbl>
              <a:tblPr bandRow="1">
                <a:noFill/>
                <a:tableStyleId>{F347DBBC-FEE7-4963-A4C1-E5E9571A4C74}</a:tableStyleId>
              </a:tblPr>
              <a:tblGrid>
                <a:gridCol w="1856550"/>
                <a:gridCol w="9800375"/>
                <a:gridCol w="2059075"/>
              </a:tblGrid>
              <a:tr h="1398700">
                <a:tc>
                  <a:txBody>
                    <a:bodyPr/>
                    <a:lstStyle/>
                    <a:p>
                      <a:pPr indent="0" lvl="0" marL="0" marR="0" rtl="0" algn="ctr">
                        <a:lnSpc>
                          <a:spcPct val="100000"/>
                        </a:lnSpc>
                        <a:spcBef>
                          <a:spcPts val="0"/>
                        </a:spcBef>
                        <a:spcAft>
                          <a:spcPts val="0"/>
                        </a:spcAft>
                        <a:buClr>
                          <a:srgbClr val="FFFFFF"/>
                        </a:buClr>
                        <a:buSzPts val="4000"/>
                        <a:buFont typeface="Inter"/>
                        <a:buNone/>
                      </a:pPr>
                      <a:r>
                        <a:rPr lang="en-US" sz="4000" u="none" cap="none" strike="noStrike">
                          <a:solidFill>
                            <a:srgbClr val="FFFFFF"/>
                          </a:solidFill>
                          <a:latin typeface="Inter"/>
                          <a:ea typeface="Inter"/>
                          <a:cs typeface="Inter"/>
                          <a:sym typeface="Inter"/>
                        </a:rPr>
                        <a:t>1</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12700">
                      <a:solidFill>
                        <a:srgbClr val="D1D1D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FFFFFF"/>
                        </a:buClr>
                        <a:buSzPts val="4000"/>
                        <a:buFont typeface="Inter Medium"/>
                        <a:buNone/>
                      </a:pPr>
                      <a:r>
                        <a:rPr lang="en-US" sz="4000" u="none" cap="none" strike="noStrike">
                          <a:solidFill>
                            <a:srgbClr val="FFFFFF"/>
                          </a:solidFill>
                          <a:latin typeface="Inter Medium"/>
                          <a:ea typeface="Inter Medium"/>
                          <a:cs typeface="Inter Medium"/>
                          <a:sym typeface="Inter Medium"/>
                        </a:rPr>
                        <a:t>Table of Content</a:t>
                      </a:r>
                      <a:endParaRPr/>
                    </a:p>
                  </a:txBody>
                  <a:tcPr marT="190500" marB="190500" marR="190500" marL="1905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12700">
                      <a:solidFill>
                        <a:srgbClr val="D1D1D1"/>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848484"/>
                        </a:buClr>
                        <a:buSzPts val="4000"/>
                        <a:buFont typeface="Inter Medium"/>
                        <a:buNone/>
                      </a:pPr>
                      <a:r>
                        <a:t/>
                      </a:r>
                      <a:endParaRPr sz="4000" u="none" cap="none" strike="noStrike">
                        <a:solidFill>
                          <a:srgbClr val="848484"/>
                        </a:solidFill>
                        <a:latin typeface="Inter Medium"/>
                        <a:ea typeface="Inter Medium"/>
                        <a:cs typeface="Inter Medium"/>
                        <a:sym typeface="Inter Medium"/>
                      </a:endParaRPr>
                    </a:p>
                  </a:txBody>
                  <a:tcPr marT="190500" marB="190500" marR="190500" marL="1905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12700">
                      <a:solidFill>
                        <a:srgbClr val="D1D1D1"/>
                      </a:solidFill>
                      <a:prstDash val="solid"/>
                      <a:round/>
                      <a:headEnd len="sm" w="sm" type="none"/>
                      <a:tailEnd len="sm" w="sm" type="none"/>
                    </a:lnB>
                  </a:tcPr>
                </a:tc>
              </a:tr>
              <a:tr h="1438475">
                <a:tc>
                  <a:txBody>
                    <a:bodyPr/>
                    <a:lstStyle/>
                    <a:p>
                      <a:pPr indent="0" lvl="0" marL="0" marR="0" rtl="0" algn="ctr">
                        <a:lnSpc>
                          <a:spcPct val="100000"/>
                        </a:lnSpc>
                        <a:spcBef>
                          <a:spcPts val="0"/>
                        </a:spcBef>
                        <a:spcAft>
                          <a:spcPts val="0"/>
                        </a:spcAft>
                        <a:buClr>
                          <a:srgbClr val="FFFFFF"/>
                        </a:buClr>
                        <a:buSzPts val="4000"/>
                        <a:buFont typeface="Inter"/>
                        <a:buNone/>
                      </a:pPr>
                      <a:r>
                        <a:rPr lang="en-US" sz="4000" u="none" cap="none" strike="noStrike">
                          <a:solidFill>
                            <a:srgbClr val="FFFFFF"/>
                          </a:solidFill>
                          <a:latin typeface="Inter"/>
                          <a:ea typeface="Inter"/>
                          <a:cs typeface="Inter"/>
                          <a:sym typeface="Inter"/>
                        </a:rPr>
                        <a:t>2</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2700">
                      <a:solidFill>
                        <a:srgbClr val="D1D1D1"/>
                      </a:solidFill>
                      <a:prstDash val="solid"/>
                      <a:round/>
                      <a:headEnd len="sm" w="sm" type="none"/>
                      <a:tailEnd len="sm" w="sm" type="none"/>
                    </a:lnT>
                    <a:lnB cap="flat" cmpd="sng" w="12700">
                      <a:solidFill>
                        <a:srgbClr val="D1D1D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FFFFFF"/>
                        </a:buClr>
                        <a:buSzPts val="4000"/>
                        <a:buFont typeface="Inter Medium"/>
                        <a:buNone/>
                      </a:pPr>
                      <a:r>
                        <a:rPr lang="en-US" sz="4000" u="none" cap="none" strike="noStrike">
                          <a:solidFill>
                            <a:srgbClr val="FFFFFF"/>
                          </a:solidFill>
                          <a:latin typeface="Inter Medium"/>
                          <a:ea typeface="Inter Medium"/>
                          <a:cs typeface="Inter Medium"/>
                          <a:sym typeface="Inter Medium"/>
                        </a:rPr>
                        <a:t>Mission / Vision</a:t>
                      </a:r>
                      <a:endParaRPr/>
                    </a:p>
                  </a:txBody>
                  <a:tcPr marT="190500" marB="190500" marR="190500" marL="1905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2700">
                      <a:solidFill>
                        <a:srgbClr val="D1D1D1"/>
                      </a:solidFill>
                      <a:prstDash val="solid"/>
                      <a:round/>
                      <a:headEnd len="sm" w="sm" type="none"/>
                      <a:tailEnd len="sm" w="sm" type="none"/>
                    </a:lnT>
                    <a:lnB cap="flat" cmpd="sng" w="12700">
                      <a:solidFill>
                        <a:srgbClr val="D1D1D1"/>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848484"/>
                        </a:buClr>
                        <a:buSzPts val="4000"/>
                        <a:buFont typeface="Inter Medium"/>
                        <a:buNone/>
                      </a:pPr>
                      <a:r>
                        <a:t/>
                      </a:r>
                      <a:endParaRPr sz="4000" u="none" cap="none" strike="noStrike">
                        <a:solidFill>
                          <a:srgbClr val="848484"/>
                        </a:solidFill>
                        <a:latin typeface="Inter Medium"/>
                        <a:ea typeface="Inter Medium"/>
                        <a:cs typeface="Inter Medium"/>
                        <a:sym typeface="Inter Medium"/>
                      </a:endParaRPr>
                    </a:p>
                  </a:txBody>
                  <a:tcPr marT="190500" marB="190500" marR="190500" marL="1905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2700">
                      <a:solidFill>
                        <a:srgbClr val="D1D1D1"/>
                      </a:solidFill>
                      <a:prstDash val="solid"/>
                      <a:round/>
                      <a:headEnd len="sm" w="sm" type="none"/>
                      <a:tailEnd len="sm" w="sm" type="none"/>
                    </a:lnT>
                    <a:lnB cap="flat" cmpd="sng" w="12700">
                      <a:solidFill>
                        <a:srgbClr val="D1D1D1"/>
                      </a:solidFill>
                      <a:prstDash val="solid"/>
                      <a:round/>
                      <a:headEnd len="sm" w="sm" type="none"/>
                      <a:tailEnd len="sm" w="sm" type="none"/>
                    </a:lnB>
                  </a:tcPr>
                </a:tc>
              </a:tr>
              <a:tr h="1445425">
                <a:tc>
                  <a:txBody>
                    <a:bodyPr/>
                    <a:lstStyle/>
                    <a:p>
                      <a:pPr indent="0" lvl="0" marL="0" marR="0" rtl="0" algn="ctr">
                        <a:lnSpc>
                          <a:spcPct val="100000"/>
                        </a:lnSpc>
                        <a:spcBef>
                          <a:spcPts val="0"/>
                        </a:spcBef>
                        <a:spcAft>
                          <a:spcPts val="0"/>
                        </a:spcAft>
                        <a:buClr>
                          <a:srgbClr val="FFFFFF"/>
                        </a:buClr>
                        <a:buSzPts val="4000"/>
                        <a:buFont typeface="Inter"/>
                        <a:buNone/>
                      </a:pPr>
                      <a:r>
                        <a:rPr lang="en-US" sz="4000" u="none" cap="none" strike="noStrike">
                          <a:solidFill>
                            <a:srgbClr val="FFFFFF"/>
                          </a:solidFill>
                          <a:latin typeface="Inter"/>
                          <a:ea typeface="Inter"/>
                          <a:cs typeface="Inter"/>
                          <a:sym typeface="Inter"/>
                        </a:rPr>
                        <a:t>3</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2700">
                      <a:solidFill>
                        <a:srgbClr val="D1D1D1"/>
                      </a:solidFill>
                      <a:prstDash val="solid"/>
                      <a:round/>
                      <a:headEnd len="sm" w="sm" type="none"/>
                      <a:tailEnd len="sm" w="sm" type="none"/>
                    </a:lnT>
                    <a:lnB cap="flat" cmpd="sng" w="12700">
                      <a:solidFill>
                        <a:srgbClr val="D1D1D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FFFFFF"/>
                        </a:buClr>
                        <a:buSzPts val="4000"/>
                        <a:buFont typeface="Inter Medium"/>
                        <a:buNone/>
                      </a:pPr>
                      <a:r>
                        <a:rPr lang="en-US" sz="4000" u="none" cap="none" strike="noStrike">
                          <a:solidFill>
                            <a:srgbClr val="FFFFFF"/>
                          </a:solidFill>
                          <a:latin typeface="Inter Medium"/>
                          <a:ea typeface="Inter Medium"/>
                          <a:cs typeface="Inter Medium"/>
                          <a:sym typeface="Inter Medium"/>
                        </a:rPr>
                        <a:t>Team Introduction</a:t>
                      </a:r>
                      <a:endParaRPr/>
                    </a:p>
                  </a:txBody>
                  <a:tcPr marT="190500" marB="190500" marR="190500" marL="1905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2700">
                      <a:solidFill>
                        <a:srgbClr val="D1D1D1"/>
                      </a:solidFill>
                      <a:prstDash val="solid"/>
                      <a:round/>
                      <a:headEnd len="sm" w="sm" type="none"/>
                      <a:tailEnd len="sm" w="sm" type="none"/>
                    </a:lnT>
                    <a:lnB cap="flat" cmpd="sng" w="12700">
                      <a:solidFill>
                        <a:srgbClr val="D1D1D1"/>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848484"/>
                        </a:buClr>
                        <a:buSzPts val="4000"/>
                        <a:buFont typeface="Inter Medium"/>
                        <a:buNone/>
                      </a:pPr>
                      <a:r>
                        <a:t/>
                      </a:r>
                      <a:endParaRPr sz="4000" u="none" cap="none" strike="noStrike">
                        <a:solidFill>
                          <a:srgbClr val="848484"/>
                        </a:solidFill>
                        <a:latin typeface="Inter Medium"/>
                        <a:ea typeface="Inter Medium"/>
                        <a:cs typeface="Inter Medium"/>
                        <a:sym typeface="Inter Medium"/>
                      </a:endParaRPr>
                    </a:p>
                  </a:txBody>
                  <a:tcPr marT="190500" marB="190500" marR="190500" marL="1905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2700">
                      <a:solidFill>
                        <a:srgbClr val="D1D1D1"/>
                      </a:solidFill>
                      <a:prstDash val="solid"/>
                      <a:round/>
                      <a:headEnd len="sm" w="sm" type="none"/>
                      <a:tailEnd len="sm" w="sm" type="none"/>
                    </a:lnT>
                    <a:lnB cap="flat" cmpd="sng" w="12700">
                      <a:solidFill>
                        <a:srgbClr val="D1D1D1"/>
                      </a:solidFill>
                      <a:prstDash val="solid"/>
                      <a:round/>
                      <a:headEnd len="sm" w="sm" type="none"/>
                      <a:tailEnd len="sm" w="sm" type="none"/>
                    </a:lnB>
                  </a:tcPr>
                </a:tc>
              </a:tr>
              <a:tr h="1440100">
                <a:tc>
                  <a:txBody>
                    <a:bodyPr/>
                    <a:lstStyle/>
                    <a:p>
                      <a:pPr indent="0" lvl="0" marL="0" marR="0" rtl="0" algn="ctr">
                        <a:lnSpc>
                          <a:spcPct val="100000"/>
                        </a:lnSpc>
                        <a:spcBef>
                          <a:spcPts val="0"/>
                        </a:spcBef>
                        <a:spcAft>
                          <a:spcPts val="0"/>
                        </a:spcAft>
                        <a:buClr>
                          <a:srgbClr val="FFFFFF"/>
                        </a:buClr>
                        <a:buSzPts val="4000"/>
                        <a:buFont typeface="Inter"/>
                        <a:buNone/>
                      </a:pPr>
                      <a:r>
                        <a:rPr lang="en-US" sz="4000" u="none" cap="none" strike="noStrike">
                          <a:solidFill>
                            <a:srgbClr val="FFFFFF"/>
                          </a:solidFill>
                          <a:latin typeface="Inter"/>
                          <a:ea typeface="Inter"/>
                          <a:cs typeface="Inter"/>
                          <a:sym typeface="Inter"/>
                        </a:rPr>
                        <a:t>4</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2700">
                      <a:solidFill>
                        <a:srgbClr val="D1D1D1"/>
                      </a:solidFill>
                      <a:prstDash val="solid"/>
                      <a:round/>
                      <a:headEnd len="sm" w="sm" type="none"/>
                      <a:tailEnd len="sm" w="sm" type="none"/>
                    </a:lnT>
                    <a:lnB cap="flat" cmpd="sng" w="12700">
                      <a:solidFill>
                        <a:srgbClr val="D1D1D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FFFFFF"/>
                        </a:buClr>
                        <a:buSzPts val="4000"/>
                        <a:buFont typeface="Inter Medium"/>
                        <a:buNone/>
                      </a:pPr>
                      <a:r>
                        <a:rPr lang="en-US" sz="4000" u="none" cap="none" strike="noStrike">
                          <a:solidFill>
                            <a:srgbClr val="FFFFFF"/>
                          </a:solidFill>
                          <a:latin typeface="Inter Medium"/>
                          <a:ea typeface="Inter Medium"/>
                          <a:cs typeface="Inter Medium"/>
                          <a:sym typeface="Inter Medium"/>
                        </a:rPr>
                        <a:t>The Problem</a:t>
                      </a:r>
                      <a:endParaRPr/>
                    </a:p>
                  </a:txBody>
                  <a:tcPr marT="190500" marB="190500" marR="190500" marL="1905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2700">
                      <a:solidFill>
                        <a:srgbClr val="D1D1D1"/>
                      </a:solidFill>
                      <a:prstDash val="solid"/>
                      <a:round/>
                      <a:headEnd len="sm" w="sm" type="none"/>
                      <a:tailEnd len="sm" w="sm" type="none"/>
                    </a:lnT>
                    <a:lnB cap="flat" cmpd="sng" w="12700">
                      <a:solidFill>
                        <a:srgbClr val="D1D1D1"/>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848484"/>
                        </a:buClr>
                        <a:buSzPts val="4000"/>
                        <a:buFont typeface="Inter Medium"/>
                        <a:buNone/>
                      </a:pPr>
                      <a:r>
                        <a:t/>
                      </a:r>
                      <a:endParaRPr sz="4000" u="none" cap="none" strike="noStrike">
                        <a:solidFill>
                          <a:srgbClr val="848484"/>
                        </a:solidFill>
                        <a:latin typeface="Inter Medium"/>
                        <a:ea typeface="Inter Medium"/>
                        <a:cs typeface="Inter Medium"/>
                        <a:sym typeface="Inter Medium"/>
                      </a:endParaRPr>
                    </a:p>
                  </a:txBody>
                  <a:tcPr marT="190500" marB="190500" marR="190500" marL="1905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2700">
                      <a:solidFill>
                        <a:srgbClr val="D1D1D1"/>
                      </a:solidFill>
                      <a:prstDash val="solid"/>
                      <a:round/>
                      <a:headEnd len="sm" w="sm" type="none"/>
                      <a:tailEnd len="sm" w="sm" type="none"/>
                    </a:lnT>
                    <a:lnB cap="flat" cmpd="sng" w="12700">
                      <a:solidFill>
                        <a:srgbClr val="D1D1D1"/>
                      </a:solidFill>
                      <a:prstDash val="solid"/>
                      <a:round/>
                      <a:headEnd len="sm" w="sm" type="none"/>
                      <a:tailEnd len="sm" w="sm" type="none"/>
                    </a:lnB>
                  </a:tcPr>
                </a:tc>
              </a:tr>
              <a:tr h="1186075">
                <a:tc>
                  <a:txBody>
                    <a:bodyPr/>
                    <a:lstStyle/>
                    <a:p>
                      <a:pPr indent="0" lvl="0" marL="0" marR="0" rtl="0" algn="ctr">
                        <a:lnSpc>
                          <a:spcPct val="100000"/>
                        </a:lnSpc>
                        <a:spcBef>
                          <a:spcPts val="0"/>
                        </a:spcBef>
                        <a:spcAft>
                          <a:spcPts val="0"/>
                        </a:spcAft>
                        <a:buClr>
                          <a:srgbClr val="FFFFFF"/>
                        </a:buClr>
                        <a:buSzPts val="4000"/>
                        <a:buFont typeface="Inter"/>
                        <a:buNone/>
                      </a:pPr>
                      <a:r>
                        <a:rPr lang="en-US" sz="4000" u="none" cap="none" strike="noStrike">
                          <a:solidFill>
                            <a:srgbClr val="FFFFFF"/>
                          </a:solidFill>
                          <a:latin typeface="Inter"/>
                          <a:ea typeface="Inter"/>
                          <a:cs typeface="Inter"/>
                          <a:sym typeface="Inter"/>
                        </a:rPr>
                        <a:t>5</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2700">
                      <a:solidFill>
                        <a:srgbClr val="D1D1D1"/>
                      </a:solidFill>
                      <a:prstDash val="solid"/>
                      <a:round/>
                      <a:headEnd len="sm" w="sm" type="none"/>
                      <a:tailEnd len="sm" w="sm" type="none"/>
                    </a:lnT>
                    <a:lnB cap="flat" cmpd="sng" w="12700">
                      <a:solidFill>
                        <a:srgbClr val="D1D1D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FFFFFF"/>
                        </a:buClr>
                        <a:buSzPts val="4000"/>
                        <a:buFont typeface="Inter Medium"/>
                        <a:buNone/>
                      </a:pPr>
                      <a:r>
                        <a:rPr lang="en-US" sz="4000" u="none" cap="none" strike="noStrike">
                          <a:solidFill>
                            <a:srgbClr val="FFFFFF"/>
                          </a:solidFill>
                          <a:latin typeface="Inter Medium"/>
                          <a:ea typeface="Inter Medium"/>
                          <a:cs typeface="Inter Medium"/>
                          <a:sym typeface="Inter Medium"/>
                        </a:rPr>
                        <a:t>The Solution</a:t>
                      </a:r>
                      <a:endParaRPr/>
                    </a:p>
                  </a:txBody>
                  <a:tcPr marT="190500" marB="190500" marR="190500" marL="1905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2700">
                      <a:solidFill>
                        <a:srgbClr val="D1D1D1"/>
                      </a:solidFill>
                      <a:prstDash val="solid"/>
                      <a:round/>
                      <a:headEnd len="sm" w="sm" type="none"/>
                      <a:tailEnd len="sm" w="sm" type="none"/>
                    </a:lnT>
                    <a:lnB cap="flat" cmpd="sng" w="12700">
                      <a:solidFill>
                        <a:srgbClr val="D1D1D1"/>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848484"/>
                        </a:buClr>
                        <a:buSzPts val="4000"/>
                        <a:buFont typeface="Inter Medium"/>
                        <a:buNone/>
                      </a:pPr>
                      <a:r>
                        <a:t/>
                      </a:r>
                      <a:endParaRPr sz="4000" u="none" cap="none" strike="noStrike">
                        <a:solidFill>
                          <a:srgbClr val="848484"/>
                        </a:solidFill>
                        <a:latin typeface="Inter Medium"/>
                        <a:ea typeface="Inter Medium"/>
                        <a:cs typeface="Inter Medium"/>
                        <a:sym typeface="Inter Medium"/>
                      </a:endParaRPr>
                    </a:p>
                  </a:txBody>
                  <a:tcPr marT="190500" marB="190500" marR="190500" marL="1905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2700">
                      <a:solidFill>
                        <a:srgbClr val="D1D1D1"/>
                      </a:solidFill>
                      <a:prstDash val="solid"/>
                      <a:round/>
                      <a:headEnd len="sm" w="sm" type="none"/>
                      <a:tailEnd len="sm" w="sm" type="none"/>
                    </a:lnT>
                    <a:lnB cap="flat" cmpd="sng" w="12700">
                      <a:solidFill>
                        <a:srgbClr val="D1D1D1"/>
                      </a:solidFill>
                      <a:prstDash val="solid"/>
                      <a:round/>
                      <a:headEnd len="sm" w="sm" type="none"/>
                      <a:tailEnd len="sm" w="sm" type="none"/>
                    </a:lnB>
                  </a:tcPr>
                </a:tc>
              </a:tr>
            </a:tbl>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 name="Shape 516"/>
        <p:cNvGrpSpPr/>
        <p:nvPr/>
      </p:nvGrpSpPr>
      <p:grpSpPr>
        <a:xfrm>
          <a:off x="0" y="0"/>
          <a:ext cx="0" cy="0"/>
          <a:chOff x="0" y="0"/>
          <a:chExt cx="0" cy="0"/>
        </a:xfrm>
      </p:grpSpPr>
      <p:sp>
        <p:nvSpPr>
          <p:cNvPr id="517" name="Google Shape;517;p20"/>
          <p:cNvSpPr txBox="1"/>
          <p:nvPr>
            <p:ph idx="1" type="body"/>
          </p:nvPr>
        </p:nvSpPr>
        <p:spPr>
          <a:xfrm>
            <a:off x="2144009" y="12859896"/>
            <a:ext cx="20276448" cy="301522"/>
          </a:xfrm>
          <a:prstGeom prst="rect">
            <a:avLst/>
          </a:prstGeom>
          <a:noFill/>
          <a:ln>
            <a:noFill/>
          </a:ln>
        </p:spPr>
        <p:txBody>
          <a:bodyPr anchorCtr="0" anchor="ctr" bIns="45700" lIns="45700" spcFirstLastPara="1" rIns="45700" wrap="square" tIns="45700">
            <a:spAutoFit/>
          </a:bodyPr>
          <a:lstStyle/>
          <a:p>
            <a:pPr indent="0" lvl="0" marL="0" rtl="0" algn="l">
              <a:lnSpc>
                <a:spcPct val="50000"/>
              </a:lnSpc>
              <a:spcBef>
                <a:spcPts val="0"/>
              </a:spcBef>
              <a:spcAft>
                <a:spcPts val="0"/>
              </a:spcAft>
              <a:buClr>
                <a:srgbClr val="FFFFFF"/>
              </a:buClr>
              <a:buSzPts val="1800"/>
              <a:buFont typeface="Inter"/>
              <a:buNone/>
            </a:pPr>
            <a:r>
              <a:rPr baseline="-25000" lang="en-US" sz="1800" cap="none">
                <a:solidFill>
                  <a:srgbClr val="FFFFFF"/>
                </a:solidFill>
              </a:rPr>
              <a:t>MASTER SLIDEDECK 2025</a:t>
            </a:r>
            <a:endParaRPr/>
          </a:p>
        </p:txBody>
      </p:sp>
      <p:sp>
        <p:nvSpPr>
          <p:cNvPr id="518" name="Google Shape;518;p20"/>
          <p:cNvSpPr txBox="1"/>
          <p:nvPr>
            <p:ph idx="12" type="sldNum"/>
          </p:nvPr>
        </p:nvSpPr>
        <p:spPr>
          <a:xfrm>
            <a:off x="22263100" y="12792756"/>
            <a:ext cx="825500" cy="358141"/>
          </a:xfrm>
          <a:prstGeom prst="rect">
            <a:avLst/>
          </a:prstGeom>
          <a:noFill/>
          <a:ln>
            <a:noFill/>
          </a:ln>
        </p:spPr>
        <p:txBody>
          <a:bodyPr anchorCtr="0" anchor="ctr" bIns="45700" lIns="45700" spcFirstLastPara="1" rIns="45700" wrap="square" tIns="45700">
            <a:spAutoFit/>
          </a:bodyPr>
          <a:lstStyle/>
          <a:p>
            <a:pPr indent="0" lvl="0" marL="0" rtl="0" algn="r">
              <a:lnSpc>
                <a:spcPct val="100000"/>
              </a:lnSpc>
              <a:spcBef>
                <a:spcPts val="0"/>
              </a:spcBef>
              <a:spcAft>
                <a:spcPts val="0"/>
              </a:spcAft>
              <a:buClr>
                <a:srgbClr val="FFFFFF"/>
              </a:buClr>
              <a:buSzPts val="1800"/>
              <a:buFont typeface="Inter"/>
              <a:buNone/>
            </a:pPr>
            <a:fld id="{00000000-1234-1234-1234-123412341234}" type="slidenum">
              <a:rPr lang="en-US" sz="1800">
                <a:solidFill>
                  <a:srgbClr val="FFFFFF"/>
                </a:solidFill>
                <a:latin typeface="Inter"/>
                <a:ea typeface="Inter"/>
                <a:cs typeface="Inter"/>
                <a:sym typeface="Inter"/>
              </a:rPr>
              <a:t>‹#›</a:t>
            </a:fld>
            <a:endParaRPr/>
          </a:p>
        </p:txBody>
      </p:sp>
      <p:sp>
        <p:nvSpPr>
          <p:cNvPr id="519" name="Google Shape;519;p20"/>
          <p:cNvSpPr txBox="1"/>
          <p:nvPr>
            <p:ph type="title"/>
          </p:nvPr>
        </p:nvSpPr>
        <p:spPr>
          <a:xfrm>
            <a:off x="1143000" y="956316"/>
            <a:ext cx="13157796" cy="2928908"/>
          </a:xfrm>
          <a:prstGeom prst="rect">
            <a:avLst/>
          </a:prstGeom>
          <a:noFill/>
          <a:ln>
            <a:noFill/>
          </a:ln>
        </p:spPr>
        <p:txBody>
          <a:bodyPr anchorCtr="0" anchor="t" bIns="45700" lIns="45700" spcFirstLastPara="1" rIns="45700" wrap="square" tIns="45700">
            <a:noAutofit/>
          </a:bodyPr>
          <a:lstStyle/>
          <a:p>
            <a:pPr indent="0" lvl="0" marL="0" rtl="0" algn="l">
              <a:lnSpc>
                <a:spcPct val="100000"/>
              </a:lnSpc>
              <a:spcBef>
                <a:spcPts val="0"/>
              </a:spcBef>
              <a:spcAft>
                <a:spcPts val="0"/>
              </a:spcAft>
              <a:buClr>
                <a:srgbClr val="FFFFFF"/>
              </a:buClr>
              <a:buSzPts val="9000"/>
              <a:buFont typeface="Inter"/>
              <a:buNone/>
            </a:pPr>
            <a:r>
              <a:rPr lang="en-US" sz="9000">
                <a:solidFill>
                  <a:srgbClr val="FFFFFF"/>
                </a:solidFill>
                <a:latin typeface="Inter"/>
                <a:ea typeface="Inter"/>
                <a:cs typeface="Inter"/>
                <a:sym typeface="Inter"/>
              </a:rPr>
              <a:t>Preserving Personal Knowledge</a:t>
            </a:r>
            <a:endParaRPr/>
          </a:p>
        </p:txBody>
      </p:sp>
      <p:sp>
        <p:nvSpPr>
          <p:cNvPr id="520" name="Google Shape;520;p20"/>
          <p:cNvSpPr txBox="1"/>
          <p:nvPr/>
        </p:nvSpPr>
        <p:spPr>
          <a:xfrm>
            <a:off x="15817859" y="1206771"/>
            <a:ext cx="7048205" cy="736601"/>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FFFFFF"/>
              </a:buClr>
              <a:buSzPts val="2400"/>
              <a:buFont typeface="Inter"/>
              <a:buNone/>
            </a:pPr>
            <a:r>
              <a:rPr b="0" i="0" lang="en-US" sz="2400" u="none" cap="none" strike="noStrike">
                <a:solidFill>
                  <a:srgbClr val="FFFFFF"/>
                </a:solidFill>
                <a:latin typeface="Inter"/>
                <a:ea typeface="Inter"/>
                <a:cs typeface="Inter"/>
                <a:sym typeface="Inter"/>
              </a:rPr>
              <a:t>Building the bridge from human expert knowledge to Blockbrain's digital twins</a:t>
            </a:r>
            <a:endParaRPr/>
          </a:p>
        </p:txBody>
      </p:sp>
      <p:pic>
        <p:nvPicPr>
          <p:cNvPr descr="BRAIN.png" id="521" name="Google Shape;521;p20"/>
          <p:cNvPicPr preferRelativeResize="0"/>
          <p:nvPr/>
        </p:nvPicPr>
        <p:blipFill rotWithShape="1">
          <a:blip r:embed="rId3">
            <a:alphaModFix/>
          </a:blip>
          <a:srcRect b="0" l="0" r="0" t="0"/>
          <a:stretch/>
        </p:blipFill>
        <p:spPr>
          <a:xfrm>
            <a:off x="9354814" y="6271743"/>
            <a:ext cx="4737101" cy="3937001"/>
          </a:xfrm>
          <a:prstGeom prst="rect">
            <a:avLst/>
          </a:prstGeom>
          <a:noFill/>
          <a:ln>
            <a:noFill/>
          </a:ln>
        </p:spPr>
      </p:pic>
      <p:sp>
        <p:nvSpPr>
          <p:cNvPr id="522" name="Google Shape;522;p20"/>
          <p:cNvSpPr/>
          <p:nvPr/>
        </p:nvSpPr>
        <p:spPr>
          <a:xfrm>
            <a:off x="1356178" y="5024824"/>
            <a:ext cx="5548710" cy="1290007"/>
          </a:xfrm>
          <a:prstGeom prst="roundRect">
            <a:avLst>
              <a:gd fmla="val 23459" name="adj"/>
            </a:avLst>
          </a:prstGeom>
          <a:solidFill>
            <a:srgbClr val="FDFDFD">
              <a:alpha val="9803"/>
            </a:srgbClr>
          </a:solidFill>
          <a:ln cap="flat" cmpd="sng" w="25400">
            <a:solidFill>
              <a:srgbClr val="D9D9D9">
                <a:alpha val="49803"/>
              </a:srgbClr>
            </a:solidFill>
            <a:prstDash val="solid"/>
            <a:round/>
            <a:headEnd len="sm" w="sm" type="none"/>
            <a:tailEnd len="sm" w="sm" type="none"/>
          </a:ln>
        </p:spPr>
        <p:txBody>
          <a:bodyPr anchorCtr="0" anchor="ctr" bIns="45700" lIns="45700" spcFirstLastPara="1" rIns="45700" wrap="square" tIns="45700">
            <a:noAutofit/>
          </a:bodyPr>
          <a:lstStyle/>
          <a:p>
            <a:pPr indent="0" lvl="0" marL="0" marR="0" rtl="0" algn="ctr">
              <a:lnSpc>
                <a:spcPct val="120000"/>
              </a:lnSpc>
              <a:spcBef>
                <a:spcPts val="0"/>
              </a:spcBef>
              <a:spcAft>
                <a:spcPts val="0"/>
              </a:spcAft>
              <a:buClr>
                <a:srgbClr val="FFFFFF"/>
              </a:buClr>
              <a:buSzPts val="2400"/>
              <a:buFont typeface="Inter"/>
              <a:buNone/>
            </a:pPr>
            <a:r>
              <a:t/>
            </a:r>
            <a:endParaRPr b="0" i="0" sz="2400" u="none" cap="none" strike="noStrike">
              <a:solidFill>
                <a:srgbClr val="FFFFFF"/>
              </a:solidFill>
              <a:latin typeface="Inter"/>
              <a:ea typeface="Inter"/>
              <a:cs typeface="Inter"/>
              <a:sym typeface="Inter"/>
            </a:endParaRPr>
          </a:p>
        </p:txBody>
      </p:sp>
      <p:sp>
        <p:nvSpPr>
          <p:cNvPr id="523" name="Google Shape;523;p20"/>
          <p:cNvSpPr txBox="1"/>
          <p:nvPr/>
        </p:nvSpPr>
        <p:spPr>
          <a:xfrm>
            <a:off x="2087791" y="5485677"/>
            <a:ext cx="4362798" cy="368301"/>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Clr>
                <a:srgbClr val="FFFFFF"/>
              </a:buClr>
              <a:buSzPts val="2400"/>
              <a:buFont typeface="Inter"/>
              <a:buNone/>
            </a:pPr>
            <a:r>
              <a:rPr b="0" i="0" lang="en-US" sz="2400" u="none" cap="none" strike="noStrike">
                <a:solidFill>
                  <a:srgbClr val="FFFFFF"/>
                </a:solidFill>
                <a:latin typeface="Inter"/>
                <a:ea typeface="Inter"/>
                <a:cs typeface="Inter"/>
                <a:sym typeface="Inter"/>
              </a:rPr>
              <a:t>Particularly Successful Events</a:t>
            </a:r>
            <a:endParaRPr/>
          </a:p>
        </p:txBody>
      </p:sp>
      <p:sp>
        <p:nvSpPr>
          <p:cNvPr id="524" name="Google Shape;524;p20"/>
          <p:cNvSpPr/>
          <p:nvPr/>
        </p:nvSpPr>
        <p:spPr>
          <a:xfrm>
            <a:off x="2370987" y="7187390"/>
            <a:ext cx="4711701" cy="1290008"/>
          </a:xfrm>
          <a:prstGeom prst="roundRect">
            <a:avLst>
              <a:gd fmla="val 23459" name="adj"/>
            </a:avLst>
          </a:prstGeom>
          <a:solidFill>
            <a:srgbClr val="FDFDFD">
              <a:alpha val="9803"/>
            </a:srgbClr>
          </a:solidFill>
          <a:ln cap="flat" cmpd="sng" w="25400">
            <a:solidFill>
              <a:srgbClr val="D9D9D9">
                <a:alpha val="49803"/>
              </a:srgbClr>
            </a:solidFill>
            <a:prstDash val="solid"/>
            <a:round/>
            <a:headEnd len="sm" w="sm" type="none"/>
            <a:tailEnd len="sm" w="sm" type="none"/>
          </a:ln>
        </p:spPr>
        <p:txBody>
          <a:bodyPr anchorCtr="0" anchor="ctr" bIns="45700" lIns="45700" spcFirstLastPara="1" rIns="45700" wrap="square" tIns="45700">
            <a:noAutofit/>
          </a:bodyPr>
          <a:lstStyle/>
          <a:p>
            <a:pPr indent="0" lvl="0" marL="0" marR="0" rtl="0" algn="ctr">
              <a:lnSpc>
                <a:spcPct val="120000"/>
              </a:lnSpc>
              <a:spcBef>
                <a:spcPts val="0"/>
              </a:spcBef>
              <a:spcAft>
                <a:spcPts val="0"/>
              </a:spcAft>
              <a:buClr>
                <a:srgbClr val="FFFFFF"/>
              </a:buClr>
              <a:buSzPts val="2400"/>
              <a:buFont typeface="Inter"/>
              <a:buNone/>
            </a:pPr>
            <a:r>
              <a:t/>
            </a:r>
            <a:endParaRPr b="0" i="0" sz="2400" u="none" cap="none" strike="noStrike">
              <a:solidFill>
                <a:srgbClr val="FFFFFF"/>
              </a:solidFill>
              <a:latin typeface="Inter"/>
              <a:ea typeface="Inter"/>
              <a:cs typeface="Inter"/>
              <a:sym typeface="Inter"/>
            </a:endParaRPr>
          </a:p>
        </p:txBody>
      </p:sp>
      <p:sp>
        <p:nvSpPr>
          <p:cNvPr id="525" name="Google Shape;525;p20"/>
          <p:cNvSpPr txBox="1"/>
          <p:nvPr/>
        </p:nvSpPr>
        <p:spPr>
          <a:xfrm>
            <a:off x="3167712" y="7648243"/>
            <a:ext cx="3365055" cy="368301"/>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Clr>
                <a:srgbClr val="FFFFFF"/>
              </a:buClr>
              <a:buSzPts val="2400"/>
              <a:buFont typeface="Inter"/>
              <a:buNone/>
            </a:pPr>
            <a:r>
              <a:rPr b="0" i="0" lang="en-US" sz="2400" u="none" cap="none" strike="noStrike">
                <a:solidFill>
                  <a:srgbClr val="FFFFFF"/>
                </a:solidFill>
                <a:latin typeface="Inter"/>
                <a:ea typeface="Inter"/>
                <a:cs typeface="Inter"/>
                <a:sym typeface="Inter"/>
              </a:rPr>
              <a:t>Reactions and Reasons</a:t>
            </a:r>
            <a:endParaRPr/>
          </a:p>
        </p:txBody>
      </p:sp>
      <p:sp>
        <p:nvSpPr>
          <p:cNvPr id="526" name="Google Shape;526;p20"/>
          <p:cNvSpPr/>
          <p:nvPr/>
        </p:nvSpPr>
        <p:spPr>
          <a:xfrm>
            <a:off x="1811291" y="9349957"/>
            <a:ext cx="5271397" cy="1731967"/>
          </a:xfrm>
          <a:prstGeom prst="roundRect">
            <a:avLst>
              <a:gd fmla="val 17473" name="adj"/>
            </a:avLst>
          </a:prstGeom>
          <a:solidFill>
            <a:srgbClr val="FDFDFD">
              <a:alpha val="9803"/>
            </a:srgbClr>
          </a:solidFill>
          <a:ln cap="flat" cmpd="sng" w="25400">
            <a:solidFill>
              <a:srgbClr val="D9D9D9">
                <a:alpha val="49803"/>
              </a:srgbClr>
            </a:solidFill>
            <a:prstDash val="solid"/>
            <a:round/>
            <a:headEnd len="sm" w="sm" type="none"/>
            <a:tailEnd len="sm" w="sm" type="none"/>
          </a:ln>
        </p:spPr>
        <p:txBody>
          <a:bodyPr anchorCtr="0" anchor="ctr" bIns="45700" lIns="45700" spcFirstLastPara="1" rIns="45700" wrap="square" tIns="45700">
            <a:noAutofit/>
          </a:bodyPr>
          <a:lstStyle/>
          <a:p>
            <a:pPr indent="0" lvl="0" marL="0" marR="0" rtl="0" algn="ctr">
              <a:lnSpc>
                <a:spcPct val="120000"/>
              </a:lnSpc>
              <a:spcBef>
                <a:spcPts val="0"/>
              </a:spcBef>
              <a:spcAft>
                <a:spcPts val="0"/>
              </a:spcAft>
              <a:buClr>
                <a:srgbClr val="FFFFFF"/>
              </a:buClr>
              <a:buSzPts val="2400"/>
              <a:buFont typeface="Inter"/>
              <a:buNone/>
            </a:pPr>
            <a:r>
              <a:t/>
            </a:r>
            <a:endParaRPr b="0" i="0" sz="2400" u="none" cap="none" strike="noStrike">
              <a:solidFill>
                <a:srgbClr val="FFFFFF"/>
              </a:solidFill>
              <a:latin typeface="Inter"/>
              <a:ea typeface="Inter"/>
              <a:cs typeface="Inter"/>
              <a:sym typeface="Inter"/>
            </a:endParaRPr>
          </a:p>
        </p:txBody>
      </p:sp>
      <p:sp>
        <p:nvSpPr>
          <p:cNvPr id="527" name="Google Shape;527;p20"/>
          <p:cNvSpPr txBox="1"/>
          <p:nvPr/>
        </p:nvSpPr>
        <p:spPr>
          <a:xfrm>
            <a:off x="1211863" y="9810810"/>
            <a:ext cx="5320904" cy="810261"/>
          </a:xfrm>
          <a:prstGeom prst="rect">
            <a:avLst/>
          </a:prstGeom>
          <a:noFill/>
          <a:ln>
            <a:noFill/>
          </a:ln>
        </p:spPr>
        <p:txBody>
          <a:bodyPr anchorCtr="0" anchor="t" bIns="0" lIns="0" spcFirstLastPara="1" rIns="0" wrap="square" tIns="0">
            <a:spAutoFit/>
          </a:bodyPr>
          <a:lstStyle/>
          <a:p>
            <a:pPr indent="0" lvl="0" marL="0" marR="0" rtl="0" algn="r">
              <a:lnSpc>
                <a:spcPct val="120000"/>
              </a:lnSpc>
              <a:spcBef>
                <a:spcPts val="0"/>
              </a:spcBef>
              <a:spcAft>
                <a:spcPts val="0"/>
              </a:spcAft>
              <a:buClr>
                <a:srgbClr val="FFFFFF"/>
              </a:buClr>
              <a:buSzPts val="2400"/>
              <a:buFont typeface="Inter"/>
              <a:buNone/>
            </a:pPr>
            <a:r>
              <a:rPr b="0" i="0" lang="en-US" sz="2400" u="none" cap="none" strike="noStrike">
                <a:solidFill>
                  <a:srgbClr val="FFFFFF"/>
                </a:solidFill>
                <a:latin typeface="Inter"/>
                <a:ea typeface="Inter"/>
                <a:cs typeface="Inter"/>
                <a:sym typeface="Inter"/>
              </a:rPr>
              <a:t>Uncovering Critical Intrinsic Knowledge</a:t>
            </a:r>
            <a:endParaRPr/>
          </a:p>
        </p:txBody>
      </p:sp>
      <p:sp>
        <p:nvSpPr>
          <p:cNvPr id="528" name="Google Shape;528;p20"/>
          <p:cNvSpPr/>
          <p:nvPr/>
        </p:nvSpPr>
        <p:spPr>
          <a:xfrm>
            <a:off x="16364040" y="5024824"/>
            <a:ext cx="6795397" cy="1290007"/>
          </a:xfrm>
          <a:prstGeom prst="roundRect">
            <a:avLst>
              <a:gd fmla="val 23459" name="adj"/>
            </a:avLst>
          </a:prstGeom>
          <a:solidFill>
            <a:srgbClr val="FDFDFD">
              <a:alpha val="9803"/>
            </a:srgbClr>
          </a:solidFill>
          <a:ln cap="flat" cmpd="sng" w="25400">
            <a:solidFill>
              <a:srgbClr val="D9D9D9">
                <a:alpha val="49803"/>
              </a:srgbClr>
            </a:solidFill>
            <a:prstDash val="solid"/>
            <a:round/>
            <a:headEnd len="sm" w="sm" type="none"/>
            <a:tailEnd len="sm" w="sm" type="none"/>
          </a:ln>
        </p:spPr>
        <p:txBody>
          <a:bodyPr anchorCtr="0" anchor="ctr" bIns="45700" lIns="45700" spcFirstLastPara="1" rIns="45700" wrap="square" tIns="45700">
            <a:noAutofit/>
          </a:bodyPr>
          <a:lstStyle/>
          <a:p>
            <a:pPr indent="0" lvl="0" marL="0" marR="0" rtl="0" algn="ctr">
              <a:lnSpc>
                <a:spcPct val="120000"/>
              </a:lnSpc>
              <a:spcBef>
                <a:spcPts val="0"/>
              </a:spcBef>
              <a:spcAft>
                <a:spcPts val="0"/>
              </a:spcAft>
              <a:buClr>
                <a:srgbClr val="FFFFFF"/>
              </a:buClr>
              <a:buSzPts val="2400"/>
              <a:buFont typeface="Inter"/>
              <a:buNone/>
            </a:pPr>
            <a:r>
              <a:t/>
            </a:r>
            <a:endParaRPr b="0" i="0" sz="2400" u="none" cap="none" strike="noStrike">
              <a:solidFill>
                <a:srgbClr val="FFFFFF"/>
              </a:solidFill>
              <a:latin typeface="Inter"/>
              <a:ea typeface="Inter"/>
              <a:cs typeface="Inter"/>
              <a:sym typeface="Inter"/>
            </a:endParaRPr>
          </a:p>
        </p:txBody>
      </p:sp>
      <p:sp>
        <p:nvSpPr>
          <p:cNvPr id="529" name="Google Shape;529;p20"/>
          <p:cNvSpPr txBox="1"/>
          <p:nvPr/>
        </p:nvSpPr>
        <p:spPr>
          <a:xfrm>
            <a:off x="16974684" y="5485677"/>
            <a:ext cx="5574110" cy="368301"/>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Clr>
                <a:srgbClr val="FFFFFF"/>
              </a:buClr>
              <a:buSzPts val="2400"/>
              <a:buFont typeface="Inter"/>
              <a:buNone/>
            </a:pPr>
            <a:r>
              <a:rPr b="0" i="0" lang="en-US" sz="2400" u="none" cap="none" strike="noStrike">
                <a:solidFill>
                  <a:srgbClr val="FFFFFF"/>
                </a:solidFill>
                <a:latin typeface="Inter"/>
                <a:ea typeface="Inter"/>
                <a:cs typeface="Inter"/>
                <a:sym typeface="Inter"/>
              </a:rPr>
              <a:t>Thought Processes &amp; Decision Factors</a:t>
            </a:r>
            <a:endParaRPr/>
          </a:p>
        </p:txBody>
      </p:sp>
      <p:sp>
        <p:nvSpPr>
          <p:cNvPr id="530" name="Google Shape;530;p20"/>
          <p:cNvSpPr/>
          <p:nvPr/>
        </p:nvSpPr>
        <p:spPr>
          <a:xfrm>
            <a:off x="16364040" y="7187390"/>
            <a:ext cx="4001397" cy="1290008"/>
          </a:xfrm>
          <a:prstGeom prst="roundRect">
            <a:avLst>
              <a:gd fmla="val 23459" name="adj"/>
            </a:avLst>
          </a:prstGeom>
          <a:solidFill>
            <a:srgbClr val="FDFDFD">
              <a:alpha val="9803"/>
            </a:srgbClr>
          </a:solidFill>
          <a:ln cap="flat" cmpd="sng" w="25400">
            <a:solidFill>
              <a:srgbClr val="D9D9D9">
                <a:alpha val="49803"/>
              </a:srgbClr>
            </a:solidFill>
            <a:prstDash val="solid"/>
            <a:round/>
            <a:headEnd len="sm" w="sm" type="none"/>
            <a:tailEnd len="sm" w="sm" type="none"/>
          </a:ln>
        </p:spPr>
        <p:txBody>
          <a:bodyPr anchorCtr="0" anchor="ctr" bIns="45700" lIns="45700" spcFirstLastPara="1" rIns="45700" wrap="square" tIns="45700">
            <a:noAutofit/>
          </a:bodyPr>
          <a:lstStyle/>
          <a:p>
            <a:pPr indent="0" lvl="0" marL="0" marR="0" rtl="0" algn="ctr">
              <a:lnSpc>
                <a:spcPct val="120000"/>
              </a:lnSpc>
              <a:spcBef>
                <a:spcPts val="0"/>
              </a:spcBef>
              <a:spcAft>
                <a:spcPts val="0"/>
              </a:spcAft>
              <a:buClr>
                <a:srgbClr val="FFFFFF"/>
              </a:buClr>
              <a:buSzPts val="2400"/>
              <a:buFont typeface="Inter"/>
              <a:buNone/>
            </a:pPr>
            <a:r>
              <a:t/>
            </a:r>
            <a:endParaRPr b="0" i="0" sz="2400" u="none" cap="none" strike="noStrike">
              <a:solidFill>
                <a:srgbClr val="FFFFFF"/>
              </a:solidFill>
              <a:latin typeface="Inter"/>
              <a:ea typeface="Inter"/>
              <a:cs typeface="Inter"/>
              <a:sym typeface="Inter"/>
            </a:endParaRPr>
          </a:p>
        </p:txBody>
      </p:sp>
      <p:sp>
        <p:nvSpPr>
          <p:cNvPr id="531" name="Google Shape;531;p20"/>
          <p:cNvSpPr txBox="1"/>
          <p:nvPr/>
        </p:nvSpPr>
        <p:spPr>
          <a:xfrm>
            <a:off x="17154666" y="7648243"/>
            <a:ext cx="2420145" cy="368301"/>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Clr>
                <a:srgbClr val="FFFFFF"/>
              </a:buClr>
              <a:buSzPts val="2400"/>
              <a:buFont typeface="Inter"/>
              <a:buNone/>
            </a:pPr>
            <a:r>
              <a:rPr b="0" i="0" lang="en-US" sz="2400" u="none" cap="none" strike="noStrike">
                <a:solidFill>
                  <a:srgbClr val="FFFFFF"/>
                </a:solidFill>
                <a:latin typeface="Inter"/>
                <a:ea typeface="Inter"/>
                <a:cs typeface="Inter"/>
                <a:sym typeface="Inter"/>
              </a:rPr>
              <a:t>Critical Incidents</a:t>
            </a:r>
            <a:endParaRPr/>
          </a:p>
        </p:txBody>
      </p:sp>
      <p:sp>
        <p:nvSpPr>
          <p:cNvPr id="532" name="Google Shape;532;p20"/>
          <p:cNvSpPr/>
          <p:nvPr/>
        </p:nvSpPr>
        <p:spPr>
          <a:xfrm>
            <a:off x="16364040" y="9349957"/>
            <a:ext cx="6260013" cy="1731967"/>
          </a:xfrm>
          <a:prstGeom prst="roundRect">
            <a:avLst>
              <a:gd fmla="val 17473" name="adj"/>
            </a:avLst>
          </a:prstGeom>
          <a:solidFill>
            <a:srgbClr val="FDFDFD">
              <a:alpha val="9803"/>
            </a:srgbClr>
          </a:solidFill>
          <a:ln cap="flat" cmpd="sng" w="25400">
            <a:solidFill>
              <a:srgbClr val="D9D9D9">
                <a:alpha val="49803"/>
              </a:srgbClr>
            </a:solidFill>
            <a:prstDash val="solid"/>
            <a:round/>
            <a:headEnd len="sm" w="sm" type="none"/>
            <a:tailEnd len="sm" w="sm" type="none"/>
          </a:ln>
        </p:spPr>
        <p:txBody>
          <a:bodyPr anchorCtr="0" anchor="ctr" bIns="45700" lIns="45700" spcFirstLastPara="1" rIns="45700" wrap="square" tIns="45700">
            <a:noAutofit/>
          </a:bodyPr>
          <a:lstStyle/>
          <a:p>
            <a:pPr indent="0" lvl="0" marL="0" marR="0" rtl="0" algn="ctr">
              <a:lnSpc>
                <a:spcPct val="120000"/>
              </a:lnSpc>
              <a:spcBef>
                <a:spcPts val="0"/>
              </a:spcBef>
              <a:spcAft>
                <a:spcPts val="0"/>
              </a:spcAft>
              <a:buClr>
                <a:srgbClr val="FFFFFF"/>
              </a:buClr>
              <a:buSzPts val="2400"/>
              <a:buFont typeface="Inter"/>
              <a:buNone/>
            </a:pPr>
            <a:r>
              <a:t/>
            </a:r>
            <a:endParaRPr b="0" i="0" sz="2400" u="none" cap="none" strike="noStrike">
              <a:solidFill>
                <a:srgbClr val="FFFFFF"/>
              </a:solidFill>
              <a:latin typeface="Inter"/>
              <a:ea typeface="Inter"/>
              <a:cs typeface="Inter"/>
              <a:sym typeface="Inter"/>
            </a:endParaRPr>
          </a:p>
        </p:txBody>
      </p:sp>
      <p:sp>
        <p:nvSpPr>
          <p:cNvPr id="533" name="Google Shape;533;p20"/>
          <p:cNvSpPr txBox="1"/>
          <p:nvPr/>
        </p:nvSpPr>
        <p:spPr>
          <a:xfrm>
            <a:off x="16913962" y="9810810"/>
            <a:ext cx="5574110" cy="810261"/>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Clr>
                <a:srgbClr val="FFFFFF"/>
              </a:buClr>
              <a:buSzPts val="2400"/>
              <a:buFont typeface="Inter"/>
              <a:buNone/>
            </a:pPr>
            <a:r>
              <a:rPr b="0" i="0" lang="en-US" sz="2400" u="none" cap="none" strike="noStrike">
                <a:solidFill>
                  <a:srgbClr val="FFFFFF"/>
                </a:solidFill>
                <a:latin typeface="Inter"/>
                <a:ea typeface="Inter"/>
                <a:cs typeface="Inter"/>
                <a:sym typeface="Inter"/>
              </a:rPr>
              <a:t>Retrospective Evaluation &amp; Potential Future Action</a:t>
            </a:r>
            <a:endParaRPr/>
          </a:p>
        </p:txBody>
      </p:sp>
      <p:sp>
        <p:nvSpPr>
          <p:cNvPr id="534" name="Google Shape;534;p20"/>
          <p:cNvSpPr/>
          <p:nvPr/>
        </p:nvSpPr>
        <p:spPr>
          <a:xfrm>
            <a:off x="13576250" y="5691209"/>
            <a:ext cx="2773335" cy="1013184"/>
          </a:xfrm>
          <a:custGeom>
            <a:rect b="b" l="l" r="r" t="t"/>
            <a:pathLst>
              <a:path extrusionOk="0" h="21600" w="21600">
                <a:moveTo>
                  <a:pt x="21600" y="271"/>
                </a:moveTo>
                <a:lnTo>
                  <a:pt x="7891" y="0"/>
                </a:lnTo>
                <a:lnTo>
                  <a:pt x="0" y="21600"/>
                </a:lnTo>
              </a:path>
            </a:pathLst>
          </a:custGeom>
          <a:noFill/>
          <a:ln cap="flat" cmpd="sng" w="25400">
            <a:solidFill>
              <a:srgbClr val="7E7E7E"/>
            </a:solidFill>
            <a:prstDash val="solid"/>
            <a:round/>
            <a:headEnd len="sm" w="sm" type="none"/>
            <a:tailEnd len="sm" w="sm" type="none"/>
          </a:ln>
          <a:effectLst>
            <a:outerShdw blurRad="38100" rotWithShape="0" dir="5400000" dist="20000">
              <a:srgbClr val="000000">
                <a:alpha val="37647"/>
              </a:srgbClr>
            </a:outerShdw>
          </a:effectLst>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5" name="Google Shape;535;p20"/>
          <p:cNvSpPr/>
          <p:nvPr/>
        </p:nvSpPr>
        <p:spPr>
          <a:xfrm flipH="1">
            <a:off x="6912961" y="5691209"/>
            <a:ext cx="3041387" cy="1013184"/>
          </a:xfrm>
          <a:custGeom>
            <a:rect b="b" l="l" r="r" t="t"/>
            <a:pathLst>
              <a:path extrusionOk="0" h="21600" w="21600">
                <a:moveTo>
                  <a:pt x="21600" y="0"/>
                </a:moveTo>
                <a:lnTo>
                  <a:pt x="7196" y="0"/>
                </a:lnTo>
                <a:lnTo>
                  <a:pt x="0" y="21600"/>
                </a:lnTo>
              </a:path>
            </a:pathLst>
          </a:custGeom>
          <a:noFill/>
          <a:ln cap="flat" cmpd="sng" w="25400">
            <a:solidFill>
              <a:srgbClr val="787878"/>
            </a:solidFill>
            <a:prstDash val="solid"/>
            <a:round/>
            <a:headEnd len="sm" w="sm" type="none"/>
            <a:tailEnd len="sm" w="sm" type="none"/>
          </a:ln>
          <a:effectLst>
            <a:outerShdw blurRad="38100" rotWithShape="0" dir="5400000" dist="20000">
              <a:srgbClr val="000000">
                <a:alpha val="37647"/>
              </a:srgbClr>
            </a:outerShdw>
          </a:effectLst>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6" name="Google Shape;536;p20"/>
          <p:cNvSpPr/>
          <p:nvPr/>
        </p:nvSpPr>
        <p:spPr>
          <a:xfrm flipH="1" rot="10800000">
            <a:off x="13855318" y="9355398"/>
            <a:ext cx="2586312" cy="847843"/>
          </a:xfrm>
          <a:custGeom>
            <a:rect b="b" l="l" r="r" t="t"/>
            <a:pathLst>
              <a:path extrusionOk="0" h="21600" w="21600">
                <a:moveTo>
                  <a:pt x="21600" y="324"/>
                </a:moveTo>
                <a:lnTo>
                  <a:pt x="6900" y="0"/>
                </a:lnTo>
                <a:lnTo>
                  <a:pt x="0" y="21600"/>
                </a:lnTo>
              </a:path>
            </a:pathLst>
          </a:custGeom>
          <a:noFill/>
          <a:ln cap="flat" cmpd="sng" w="25400">
            <a:solidFill>
              <a:srgbClr val="7E7E7E"/>
            </a:solidFill>
            <a:prstDash val="solid"/>
            <a:round/>
            <a:headEnd len="sm" w="sm" type="none"/>
            <a:tailEnd len="sm" w="sm" type="none"/>
          </a:ln>
          <a:effectLst>
            <a:outerShdw blurRad="38100" rotWithShape="0" dir="5400000" dist="20000">
              <a:srgbClr val="000000">
                <a:alpha val="37647"/>
              </a:srgbClr>
            </a:outerShdw>
          </a:effectLst>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7" name="Google Shape;537;p20"/>
          <p:cNvSpPr/>
          <p:nvPr/>
        </p:nvSpPr>
        <p:spPr>
          <a:xfrm rot="10800000">
            <a:off x="7005007" y="9190056"/>
            <a:ext cx="3041387" cy="1013185"/>
          </a:xfrm>
          <a:custGeom>
            <a:rect b="b" l="l" r="r" t="t"/>
            <a:pathLst>
              <a:path extrusionOk="0" h="21600" w="21600">
                <a:moveTo>
                  <a:pt x="21600" y="0"/>
                </a:moveTo>
                <a:lnTo>
                  <a:pt x="7196" y="0"/>
                </a:lnTo>
                <a:lnTo>
                  <a:pt x="0" y="21600"/>
                </a:lnTo>
              </a:path>
            </a:pathLst>
          </a:custGeom>
          <a:noFill/>
          <a:ln cap="flat" cmpd="sng" w="25400">
            <a:solidFill>
              <a:srgbClr val="787878"/>
            </a:solidFill>
            <a:prstDash val="solid"/>
            <a:round/>
            <a:headEnd len="sm" w="sm" type="none"/>
            <a:tailEnd len="sm" w="sm" type="none"/>
          </a:ln>
          <a:effectLst>
            <a:outerShdw blurRad="38100" rotWithShape="0" dir="5400000" dist="20000">
              <a:srgbClr val="000000">
                <a:alpha val="37647"/>
              </a:srgbClr>
            </a:outerShdw>
          </a:effectLst>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538" name="Google Shape;538;p20"/>
          <p:cNvCxnSpPr/>
          <p:nvPr/>
        </p:nvCxnSpPr>
        <p:spPr>
          <a:xfrm flipH="1">
            <a:off x="14364821" y="7823688"/>
            <a:ext cx="1966439" cy="17412"/>
          </a:xfrm>
          <a:prstGeom prst="straightConnector1">
            <a:avLst/>
          </a:prstGeom>
          <a:noFill/>
          <a:ln cap="flat" cmpd="sng" w="25400">
            <a:solidFill>
              <a:srgbClr val="7E7E7E"/>
            </a:solidFill>
            <a:prstDash val="solid"/>
            <a:round/>
            <a:headEnd len="sm" w="sm" type="none"/>
            <a:tailEnd len="sm" w="sm" type="none"/>
          </a:ln>
          <a:effectLst>
            <a:outerShdw blurRad="38100" rotWithShape="0" dir="5400000" dist="20000">
              <a:srgbClr val="000000">
                <a:alpha val="37647"/>
              </a:srgbClr>
            </a:outerShdw>
          </a:effectLst>
        </p:spPr>
      </p:cxnSp>
      <p:cxnSp>
        <p:nvCxnSpPr>
          <p:cNvPr id="539" name="Google Shape;539;p20"/>
          <p:cNvCxnSpPr/>
          <p:nvPr/>
        </p:nvCxnSpPr>
        <p:spPr>
          <a:xfrm flipH="1">
            <a:off x="7115468" y="7823688"/>
            <a:ext cx="1966439" cy="17412"/>
          </a:xfrm>
          <a:prstGeom prst="straightConnector1">
            <a:avLst/>
          </a:prstGeom>
          <a:noFill/>
          <a:ln cap="flat" cmpd="sng" w="25400">
            <a:solidFill>
              <a:srgbClr val="7E7E7E"/>
            </a:solidFill>
            <a:prstDash val="solid"/>
            <a:round/>
            <a:headEnd len="sm" w="sm" type="none"/>
            <a:tailEnd len="sm" w="sm" type="none"/>
          </a:ln>
          <a:effectLst>
            <a:outerShdw blurRad="38100" rotWithShape="0" dir="5400000" dist="20000">
              <a:srgbClr val="000000">
                <a:alpha val="37647"/>
              </a:srgbClr>
            </a:outerShdw>
          </a:effectLst>
        </p:spPr>
      </p:cxnSp>
      <p:sp>
        <p:nvSpPr>
          <p:cNvPr id="540" name="Google Shape;540;p20"/>
          <p:cNvSpPr txBox="1"/>
          <p:nvPr/>
        </p:nvSpPr>
        <p:spPr>
          <a:xfrm>
            <a:off x="10662250" y="7668743"/>
            <a:ext cx="2201095" cy="762001"/>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Clr>
                <a:srgbClr val="B0BEF8"/>
              </a:buClr>
              <a:buSzPts val="5000"/>
              <a:buFont typeface="Inter Medium"/>
              <a:buNone/>
            </a:pPr>
            <a:r>
              <a:rPr b="0" i="0" lang="en-US" sz="5000" u="none" cap="none" strike="noStrike">
                <a:solidFill>
                  <a:srgbClr val="B0BEF8"/>
                </a:solidFill>
                <a:latin typeface="Inter Medium"/>
                <a:ea typeface="Inter Medium"/>
                <a:cs typeface="Inter Medium"/>
                <a:sym typeface="Inter Medium"/>
              </a:rPr>
              <a:t>NEXUS</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4" name="Shape 544"/>
        <p:cNvGrpSpPr/>
        <p:nvPr/>
      </p:nvGrpSpPr>
      <p:grpSpPr>
        <a:xfrm>
          <a:off x="0" y="0"/>
          <a:ext cx="0" cy="0"/>
          <a:chOff x="0" y="0"/>
          <a:chExt cx="0" cy="0"/>
        </a:xfrm>
      </p:grpSpPr>
      <p:sp>
        <p:nvSpPr>
          <p:cNvPr id="545" name="Google Shape;545;p21"/>
          <p:cNvSpPr/>
          <p:nvPr/>
        </p:nvSpPr>
        <p:spPr>
          <a:xfrm>
            <a:off x="13706392" y="3098445"/>
            <a:ext cx="21793595" cy="21055841"/>
          </a:xfrm>
          <a:prstGeom prst="ellipse">
            <a:avLst/>
          </a:prstGeom>
          <a:gradFill>
            <a:gsLst>
              <a:gs pos="0">
                <a:srgbClr val="FFFFFF">
                  <a:alpha val="42352"/>
                </a:srgbClr>
              </a:gs>
              <a:gs pos="100000">
                <a:srgbClr val="081A63">
                  <a:alpha val="0"/>
                </a:srgbClr>
              </a:gs>
            </a:gsLst>
            <a:path path="circle">
              <a:fillToRect b="50%" l="50%" r="50%" t="50%"/>
            </a:path>
            <a:tileRect/>
          </a:gra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6" name="Google Shape;546;p21"/>
          <p:cNvSpPr txBox="1"/>
          <p:nvPr>
            <p:ph idx="1" type="body"/>
          </p:nvPr>
        </p:nvSpPr>
        <p:spPr>
          <a:xfrm>
            <a:off x="2144009" y="12859896"/>
            <a:ext cx="20276448" cy="301522"/>
          </a:xfrm>
          <a:prstGeom prst="rect">
            <a:avLst/>
          </a:prstGeom>
          <a:noFill/>
          <a:ln>
            <a:noFill/>
          </a:ln>
        </p:spPr>
        <p:txBody>
          <a:bodyPr anchorCtr="0" anchor="ctr" bIns="45700" lIns="45700" spcFirstLastPara="1" rIns="45700" wrap="square" tIns="45700">
            <a:spAutoFit/>
          </a:bodyPr>
          <a:lstStyle/>
          <a:p>
            <a:pPr indent="0" lvl="0" marL="0" rtl="0" algn="l">
              <a:lnSpc>
                <a:spcPct val="50000"/>
              </a:lnSpc>
              <a:spcBef>
                <a:spcPts val="0"/>
              </a:spcBef>
              <a:spcAft>
                <a:spcPts val="0"/>
              </a:spcAft>
              <a:buClr>
                <a:srgbClr val="FDFDFD"/>
              </a:buClr>
              <a:buSzPts val="1800"/>
              <a:buFont typeface="Inter"/>
              <a:buNone/>
            </a:pPr>
            <a:r>
              <a:rPr baseline="-25000" lang="en-US" sz="1800" cap="none">
                <a:solidFill>
                  <a:srgbClr val="FDFDFD"/>
                </a:solidFill>
              </a:rPr>
              <a:t>MASTER SLIDEDECK 2025</a:t>
            </a:r>
            <a:endParaRPr/>
          </a:p>
        </p:txBody>
      </p:sp>
      <p:sp>
        <p:nvSpPr>
          <p:cNvPr id="547" name="Google Shape;547;p21"/>
          <p:cNvSpPr txBox="1"/>
          <p:nvPr>
            <p:ph idx="12" type="sldNum"/>
          </p:nvPr>
        </p:nvSpPr>
        <p:spPr>
          <a:xfrm>
            <a:off x="22269232" y="12837937"/>
            <a:ext cx="824269" cy="345441"/>
          </a:xfrm>
          <a:prstGeom prst="rect">
            <a:avLst/>
          </a:prstGeom>
          <a:noFill/>
          <a:ln>
            <a:noFill/>
          </a:ln>
        </p:spPr>
        <p:txBody>
          <a:bodyPr anchorCtr="0" anchor="ctr" bIns="45700" lIns="45700" spcFirstLastPara="1" rIns="45700" wrap="square" tIns="45700">
            <a:spAutoFit/>
          </a:bodyPr>
          <a:lstStyle/>
          <a:p>
            <a:pPr indent="0" lvl="0" marL="0" rtl="0" algn="r">
              <a:lnSpc>
                <a:spcPct val="100000"/>
              </a:lnSpc>
              <a:spcBef>
                <a:spcPts val="0"/>
              </a:spcBef>
              <a:spcAft>
                <a:spcPts val="0"/>
              </a:spcAft>
              <a:buClr>
                <a:srgbClr val="FFFFFF"/>
              </a:buClr>
              <a:buSzPts val="1600"/>
              <a:buFont typeface="Inter"/>
              <a:buNone/>
            </a:pPr>
            <a:fld id="{00000000-1234-1234-1234-123412341234}" type="slidenum">
              <a:rPr lang="en-US" sz="1600">
                <a:solidFill>
                  <a:srgbClr val="FFFFFF"/>
                </a:solidFill>
                <a:latin typeface="Inter"/>
                <a:ea typeface="Inter"/>
                <a:cs typeface="Inter"/>
                <a:sym typeface="Inter"/>
              </a:rPr>
              <a:t>‹#›</a:t>
            </a:fld>
            <a:endParaRPr/>
          </a:p>
        </p:txBody>
      </p:sp>
      <p:sp>
        <p:nvSpPr>
          <p:cNvPr id="548" name="Google Shape;548;p21"/>
          <p:cNvSpPr txBox="1"/>
          <p:nvPr>
            <p:ph type="title"/>
          </p:nvPr>
        </p:nvSpPr>
        <p:spPr>
          <a:xfrm>
            <a:off x="1140846" y="947808"/>
            <a:ext cx="13103682" cy="3016251"/>
          </a:xfrm>
          <a:prstGeom prst="rect">
            <a:avLst/>
          </a:prstGeom>
          <a:noFill/>
          <a:ln>
            <a:noFill/>
          </a:ln>
        </p:spPr>
        <p:txBody>
          <a:bodyPr anchorCtr="0" anchor="t" bIns="45700" lIns="45700" spcFirstLastPara="1" rIns="45700" wrap="square" tIns="45700">
            <a:noAutofit/>
          </a:bodyPr>
          <a:lstStyle/>
          <a:p>
            <a:pPr indent="0" lvl="0" marL="0" rtl="0" algn="l">
              <a:lnSpc>
                <a:spcPct val="100000"/>
              </a:lnSpc>
              <a:spcBef>
                <a:spcPts val="0"/>
              </a:spcBef>
              <a:spcAft>
                <a:spcPts val="0"/>
              </a:spcAft>
              <a:buClr>
                <a:srgbClr val="FFFFFF"/>
              </a:buClr>
              <a:buSzPts val="9000"/>
              <a:buFont typeface="Inter"/>
              <a:buNone/>
            </a:pPr>
            <a:r>
              <a:rPr lang="en-US" sz="9000">
                <a:solidFill>
                  <a:srgbClr val="FFFFFF"/>
                </a:solidFill>
                <a:latin typeface="Inter"/>
                <a:ea typeface="Inter"/>
                <a:cs typeface="Inter"/>
                <a:sym typeface="Inter"/>
              </a:rPr>
              <a:t>Preserving Personal Knowledge</a:t>
            </a:r>
            <a:endParaRPr/>
          </a:p>
        </p:txBody>
      </p:sp>
      <p:sp>
        <p:nvSpPr>
          <p:cNvPr id="549" name="Google Shape;549;p21"/>
          <p:cNvSpPr txBox="1"/>
          <p:nvPr/>
        </p:nvSpPr>
        <p:spPr>
          <a:xfrm>
            <a:off x="15817859" y="1206771"/>
            <a:ext cx="7048205" cy="736601"/>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FFFFFF"/>
              </a:buClr>
              <a:buSzPts val="2400"/>
              <a:buFont typeface="Inter"/>
              <a:buNone/>
            </a:pPr>
            <a:r>
              <a:rPr b="0" i="0" lang="en-US" sz="2400" u="none" cap="none" strike="noStrike">
                <a:solidFill>
                  <a:srgbClr val="FFFFFF"/>
                </a:solidFill>
                <a:latin typeface="Inter"/>
                <a:ea typeface="Inter"/>
                <a:cs typeface="Inter"/>
                <a:sym typeface="Inter"/>
              </a:rPr>
              <a:t>Building the bridge from human expert knowledge to Blockbrain's digital twins</a:t>
            </a:r>
            <a:endParaRPr/>
          </a:p>
        </p:txBody>
      </p:sp>
      <p:sp>
        <p:nvSpPr>
          <p:cNvPr id="550" name="Google Shape;550;p21"/>
          <p:cNvSpPr/>
          <p:nvPr/>
        </p:nvSpPr>
        <p:spPr>
          <a:xfrm>
            <a:off x="1574800" y="4991863"/>
            <a:ext cx="894126" cy="894126"/>
          </a:xfrm>
          <a:prstGeom prst="roundRect">
            <a:avLst>
              <a:gd fmla="val 15000" name="adj"/>
            </a:avLst>
          </a:prstGeom>
          <a:gradFill>
            <a:gsLst>
              <a:gs pos="0">
                <a:srgbClr val="B0C2FD">
                  <a:alpha val="39215"/>
                </a:srgbClr>
              </a:gs>
              <a:gs pos="272">
                <a:srgbClr val="B0C2FD">
                  <a:alpha val="39215"/>
                </a:srgbClr>
              </a:gs>
              <a:gs pos="100000">
                <a:srgbClr val="171A29">
                  <a:alpha val="39215"/>
                </a:srgbClr>
              </a:gs>
            </a:gsLst>
            <a:path path="circle">
              <a:fillToRect b="50%" l="50%" r="50%" t="50%"/>
            </a:path>
            <a:tileRect/>
          </a:gradFill>
          <a:ln cap="flat" cmpd="sng" w="12700">
            <a:solidFill>
              <a:srgbClr val="011852">
                <a:alpha val="39215"/>
              </a:srgbClr>
            </a:solidFill>
            <a:prstDash val="solid"/>
            <a:miter lim="400000"/>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FFFFFF"/>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551" name="Google Shape;551;p21"/>
          <p:cNvSpPr txBox="1"/>
          <p:nvPr/>
        </p:nvSpPr>
        <p:spPr>
          <a:xfrm>
            <a:off x="1574800" y="6407312"/>
            <a:ext cx="6357256" cy="444501"/>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FFFFFF"/>
              </a:buClr>
              <a:buSzPts val="2900"/>
              <a:buFont typeface="Inter SemiBold"/>
              <a:buNone/>
            </a:pPr>
            <a:r>
              <a:rPr b="0" i="0" lang="en-US" sz="2900" u="none" cap="none" strike="noStrike">
                <a:solidFill>
                  <a:srgbClr val="FFFFFF"/>
                </a:solidFill>
                <a:latin typeface="Inter SemiBold"/>
                <a:ea typeface="Inter SemiBold"/>
                <a:cs typeface="Inter SemiBold"/>
                <a:sym typeface="Inter SemiBold"/>
              </a:rPr>
              <a:t>Identifying the Experts</a:t>
            </a:r>
            <a:endParaRPr/>
          </a:p>
        </p:txBody>
      </p:sp>
      <p:sp>
        <p:nvSpPr>
          <p:cNvPr id="552" name="Google Shape;552;p21"/>
          <p:cNvSpPr txBox="1"/>
          <p:nvPr/>
        </p:nvSpPr>
        <p:spPr>
          <a:xfrm>
            <a:off x="1574800" y="7031226"/>
            <a:ext cx="6357256" cy="1506221"/>
          </a:xfrm>
          <a:prstGeom prst="rect">
            <a:avLst/>
          </a:prstGeom>
          <a:noFill/>
          <a:ln>
            <a:noFill/>
          </a:ln>
        </p:spPr>
        <p:txBody>
          <a:bodyPr anchorCtr="0" anchor="t" bIns="0" lIns="0" spcFirstLastPara="1" rIns="0" wrap="square" tIns="0">
            <a:spAutoFit/>
          </a:bodyPr>
          <a:lstStyle/>
          <a:p>
            <a:pPr indent="-381000" lvl="0" marL="381000" marR="0" rtl="0" algn="l">
              <a:lnSpc>
                <a:spcPct val="120000"/>
              </a:lnSpc>
              <a:spcBef>
                <a:spcPts val="0"/>
              </a:spcBef>
              <a:spcAft>
                <a:spcPts val="0"/>
              </a:spcAft>
              <a:buClr>
                <a:srgbClr val="FFFFFF"/>
              </a:buClr>
              <a:buSzPts val="2400"/>
              <a:buFont typeface="Inter"/>
              <a:buChar char="•"/>
            </a:pPr>
            <a:r>
              <a:rPr b="0" i="0" lang="en-US" sz="2400" u="none" cap="none" strike="noStrike">
                <a:solidFill>
                  <a:srgbClr val="FFFFFF"/>
                </a:solidFill>
                <a:latin typeface="Inter"/>
                <a:ea typeface="Inter"/>
                <a:cs typeface="Inter"/>
                <a:sym typeface="Inter"/>
              </a:rPr>
              <a:t>Subject matter experts</a:t>
            </a:r>
            <a:endParaRPr/>
          </a:p>
          <a:p>
            <a:pPr indent="-381000" lvl="0" marL="381000" marR="0" rtl="0" algn="l">
              <a:lnSpc>
                <a:spcPct val="120000"/>
              </a:lnSpc>
              <a:spcBef>
                <a:spcPts val="1000"/>
              </a:spcBef>
              <a:spcAft>
                <a:spcPts val="0"/>
              </a:spcAft>
              <a:buClr>
                <a:srgbClr val="FFFFFF"/>
              </a:buClr>
              <a:buSzPts val="2400"/>
              <a:buFont typeface="Inter"/>
              <a:buChar char="•"/>
            </a:pPr>
            <a:r>
              <a:rPr b="0" i="0" lang="en-US" sz="2400" u="none" cap="none" strike="noStrike">
                <a:solidFill>
                  <a:srgbClr val="FFFFFF"/>
                </a:solidFill>
                <a:latin typeface="Inter"/>
                <a:ea typeface="Inter"/>
                <a:cs typeface="Inter"/>
                <a:sym typeface="Inter"/>
              </a:rPr>
              <a:t>Experienced employees</a:t>
            </a:r>
            <a:endParaRPr/>
          </a:p>
          <a:p>
            <a:pPr indent="-381000" lvl="0" marL="381000" marR="0" rtl="0" algn="l">
              <a:lnSpc>
                <a:spcPct val="120000"/>
              </a:lnSpc>
              <a:spcBef>
                <a:spcPts val="1000"/>
              </a:spcBef>
              <a:spcAft>
                <a:spcPts val="0"/>
              </a:spcAft>
              <a:buClr>
                <a:srgbClr val="FFFFFF"/>
              </a:buClr>
              <a:buSzPts val="2400"/>
              <a:buFont typeface="Inter"/>
              <a:buChar char="•"/>
            </a:pPr>
            <a:r>
              <a:rPr b="0" i="0" lang="en-US" sz="2400" u="none" cap="none" strike="noStrike">
                <a:solidFill>
                  <a:srgbClr val="FFFFFF"/>
                </a:solidFill>
                <a:latin typeface="Inter"/>
                <a:ea typeface="Inter"/>
                <a:cs typeface="Inter"/>
                <a:sym typeface="Inter"/>
              </a:rPr>
              <a:t>Customers</a:t>
            </a:r>
            <a:endParaRPr/>
          </a:p>
        </p:txBody>
      </p:sp>
      <p:sp>
        <p:nvSpPr>
          <p:cNvPr id="553" name="Google Shape;553;p21"/>
          <p:cNvSpPr/>
          <p:nvPr/>
        </p:nvSpPr>
        <p:spPr>
          <a:xfrm>
            <a:off x="9016547" y="5798819"/>
            <a:ext cx="894126" cy="894127"/>
          </a:xfrm>
          <a:prstGeom prst="roundRect">
            <a:avLst>
              <a:gd fmla="val 15000" name="adj"/>
            </a:avLst>
          </a:prstGeom>
          <a:gradFill>
            <a:gsLst>
              <a:gs pos="0">
                <a:srgbClr val="B0C2FD">
                  <a:alpha val="39215"/>
                </a:srgbClr>
              </a:gs>
              <a:gs pos="272">
                <a:srgbClr val="B0C2FD">
                  <a:alpha val="39215"/>
                </a:srgbClr>
              </a:gs>
              <a:gs pos="100000">
                <a:srgbClr val="171A29">
                  <a:alpha val="39215"/>
                </a:srgbClr>
              </a:gs>
            </a:gsLst>
            <a:path path="circle">
              <a:fillToRect b="50%" l="50%" r="50%" t="50%"/>
            </a:path>
            <a:tileRect/>
          </a:gradFill>
          <a:ln cap="flat" cmpd="sng" w="12700">
            <a:solidFill>
              <a:srgbClr val="011852">
                <a:alpha val="39215"/>
              </a:srgbClr>
            </a:solidFill>
            <a:prstDash val="solid"/>
            <a:miter lim="400000"/>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FFFFFF"/>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554" name="Google Shape;554;p21"/>
          <p:cNvSpPr txBox="1"/>
          <p:nvPr/>
        </p:nvSpPr>
        <p:spPr>
          <a:xfrm>
            <a:off x="9016547" y="7214269"/>
            <a:ext cx="6357257" cy="444501"/>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FFFFFF"/>
              </a:buClr>
              <a:buSzPts val="2900"/>
              <a:buFont typeface="Inter SemiBold"/>
              <a:buNone/>
            </a:pPr>
            <a:r>
              <a:rPr b="0" i="0" lang="en-US" sz="2900" u="none" cap="none" strike="noStrike">
                <a:solidFill>
                  <a:srgbClr val="FFFFFF"/>
                </a:solidFill>
                <a:latin typeface="Inter SemiBold"/>
                <a:ea typeface="Inter SemiBold"/>
                <a:cs typeface="Inter SemiBold"/>
                <a:sym typeface="Inter SemiBold"/>
              </a:rPr>
              <a:t>Conduct interviews</a:t>
            </a:r>
            <a:endParaRPr/>
          </a:p>
        </p:txBody>
      </p:sp>
      <p:sp>
        <p:nvSpPr>
          <p:cNvPr id="555" name="Google Shape;555;p21"/>
          <p:cNvSpPr txBox="1"/>
          <p:nvPr/>
        </p:nvSpPr>
        <p:spPr>
          <a:xfrm>
            <a:off x="9016547" y="7838183"/>
            <a:ext cx="6357257" cy="2390141"/>
          </a:xfrm>
          <a:prstGeom prst="rect">
            <a:avLst/>
          </a:prstGeom>
          <a:noFill/>
          <a:ln>
            <a:noFill/>
          </a:ln>
        </p:spPr>
        <p:txBody>
          <a:bodyPr anchorCtr="0" anchor="t" bIns="0" lIns="0" spcFirstLastPara="1" rIns="0" wrap="square" tIns="0">
            <a:spAutoFit/>
          </a:bodyPr>
          <a:lstStyle/>
          <a:p>
            <a:pPr indent="-381000" lvl="0" marL="381000" marR="0" rtl="0" algn="l">
              <a:lnSpc>
                <a:spcPct val="120000"/>
              </a:lnSpc>
              <a:spcBef>
                <a:spcPts val="0"/>
              </a:spcBef>
              <a:spcAft>
                <a:spcPts val="0"/>
              </a:spcAft>
              <a:buClr>
                <a:srgbClr val="FFFFFF"/>
              </a:buClr>
              <a:buSzPts val="2400"/>
              <a:buFont typeface="Inter"/>
              <a:buChar char="•"/>
            </a:pPr>
            <a:r>
              <a:rPr b="0" i="0" lang="en-US" sz="2400" u="none" cap="none" strike="noStrike">
                <a:solidFill>
                  <a:srgbClr val="FFFFFF"/>
                </a:solidFill>
                <a:latin typeface="Inter"/>
                <a:ea typeface="Inter"/>
                <a:cs typeface="Inter"/>
                <a:sym typeface="Inter"/>
              </a:rPr>
              <a:t>Focus on critical incidents and success stories</a:t>
            </a:r>
            <a:endParaRPr/>
          </a:p>
          <a:p>
            <a:pPr indent="-381000" lvl="0" marL="381000" marR="0" rtl="0" algn="l">
              <a:lnSpc>
                <a:spcPct val="120000"/>
              </a:lnSpc>
              <a:spcBef>
                <a:spcPts val="1000"/>
              </a:spcBef>
              <a:spcAft>
                <a:spcPts val="0"/>
              </a:spcAft>
              <a:buClr>
                <a:srgbClr val="FFFFFF"/>
              </a:buClr>
              <a:buSzPts val="2400"/>
              <a:buFont typeface="Inter"/>
              <a:buChar char="•"/>
            </a:pPr>
            <a:r>
              <a:rPr b="0" i="0" lang="en-US" sz="2400" u="none" cap="none" strike="noStrike">
                <a:solidFill>
                  <a:srgbClr val="FFFFFF"/>
                </a:solidFill>
                <a:latin typeface="Inter"/>
                <a:ea typeface="Inter"/>
                <a:cs typeface="Inter"/>
                <a:sym typeface="Inter"/>
              </a:rPr>
              <a:t>Capture decision-making processes</a:t>
            </a:r>
            <a:endParaRPr/>
          </a:p>
          <a:p>
            <a:pPr indent="-381000" lvl="0" marL="381000" marR="0" rtl="0" algn="l">
              <a:lnSpc>
                <a:spcPct val="120000"/>
              </a:lnSpc>
              <a:spcBef>
                <a:spcPts val="1000"/>
              </a:spcBef>
              <a:spcAft>
                <a:spcPts val="0"/>
              </a:spcAft>
              <a:buClr>
                <a:srgbClr val="FFFFFF"/>
              </a:buClr>
              <a:buSzPts val="2400"/>
              <a:buFont typeface="Inter"/>
              <a:buChar char="•"/>
            </a:pPr>
            <a:r>
              <a:rPr b="0" i="0" lang="en-US" sz="2400" u="none" cap="none" strike="noStrike">
                <a:solidFill>
                  <a:srgbClr val="FFFFFF"/>
                </a:solidFill>
                <a:latin typeface="Inter"/>
                <a:ea typeface="Inter"/>
                <a:cs typeface="Inter"/>
                <a:sym typeface="Inter"/>
              </a:rPr>
              <a:t>Document best practices and lessons learned</a:t>
            </a:r>
            <a:endParaRPr/>
          </a:p>
        </p:txBody>
      </p:sp>
      <p:sp>
        <p:nvSpPr>
          <p:cNvPr id="556" name="Google Shape;556;p21"/>
          <p:cNvSpPr/>
          <p:nvPr/>
        </p:nvSpPr>
        <p:spPr>
          <a:xfrm>
            <a:off x="16839294" y="6783576"/>
            <a:ext cx="894127" cy="894127"/>
          </a:xfrm>
          <a:prstGeom prst="roundRect">
            <a:avLst>
              <a:gd fmla="val 15000" name="adj"/>
            </a:avLst>
          </a:prstGeom>
          <a:gradFill>
            <a:gsLst>
              <a:gs pos="0">
                <a:srgbClr val="B0C2FD">
                  <a:alpha val="39215"/>
                </a:srgbClr>
              </a:gs>
              <a:gs pos="272">
                <a:srgbClr val="B0C2FD">
                  <a:alpha val="39215"/>
                </a:srgbClr>
              </a:gs>
              <a:gs pos="100000">
                <a:srgbClr val="171A29">
                  <a:alpha val="39215"/>
                </a:srgbClr>
              </a:gs>
            </a:gsLst>
            <a:path path="circle">
              <a:fillToRect b="50%" l="50%" r="50%" t="50%"/>
            </a:path>
            <a:tileRect/>
          </a:gradFill>
          <a:ln cap="flat" cmpd="sng" w="12700">
            <a:solidFill>
              <a:srgbClr val="011852">
                <a:alpha val="39215"/>
              </a:srgbClr>
            </a:solidFill>
            <a:prstDash val="solid"/>
            <a:miter lim="400000"/>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FFFFFF"/>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557" name="Google Shape;557;p21"/>
          <p:cNvSpPr txBox="1"/>
          <p:nvPr/>
        </p:nvSpPr>
        <p:spPr>
          <a:xfrm>
            <a:off x="16839294" y="8199026"/>
            <a:ext cx="6357257" cy="444501"/>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FFFFFF"/>
              </a:buClr>
              <a:buSzPts val="2900"/>
              <a:buFont typeface="Inter SemiBold"/>
              <a:buNone/>
            </a:pPr>
            <a:r>
              <a:rPr b="0" i="0" lang="en-US" sz="2900" u="none" cap="none" strike="noStrike">
                <a:solidFill>
                  <a:srgbClr val="FFFFFF"/>
                </a:solidFill>
                <a:latin typeface="Inter SemiBold"/>
                <a:ea typeface="Inter SemiBold"/>
                <a:cs typeface="Inter SemiBold"/>
                <a:sym typeface="Inter SemiBold"/>
              </a:rPr>
              <a:t>Integrate Knowledge</a:t>
            </a:r>
            <a:endParaRPr/>
          </a:p>
        </p:txBody>
      </p:sp>
      <p:sp>
        <p:nvSpPr>
          <p:cNvPr id="558" name="Google Shape;558;p21"/>
          <p:cNvSpPr txBox="1"/>
          <p:nvPr/>
        </p:nvSpPr>
        <p:spPr>
          <a:xfrm>
            <a:off x="16839294" y="8949940"/>
            <a:ext cx="6357257" cy="2832101"/>
          </a:xfrm>
          <a:prstGeom prst="rect">
            <a:avLst/>
          </a:prstGeom>
          <a:noFill/>
          <a:ln>
            <a:noFill/>
          </a:ln>
        </p:spPr>
        <p:txBody>
          <a:bodyPr anchorCtr="0" anchor="t" bIns="0" lIns="0" spcFirstLastPara="1" rIns="0" wrap="square" tIns="0">
            <a:spAutoFit/>
          </a:bodyPr>
          <a:lstStyle/>
          <a:p>
            <a:pPr indent="-381000" lvl="0" marL="381000" marR="0" rtl="0" algn="l">
              <a:lnSpc>
                <a:spcPct val="120000"/>
              </a:lnSpc>
              <a:spcBef>
                <a:spcPts val="0"/>
              </a:spcBef>
              <a:spcAft>
                <a:spcPts val="0"/>
              </a:spcAft>
              <a:buClr>
                <a:srgbClr val="FFFFFF"/>
              </a:buClr>
              <a:buSzPts val="2400"/>
              <a:buFont typeface="Inter"/>
              <a:buChar char="•"/>
            </a:pPr>
            <a:r>
              <a:rPr b="0" i="0" lang="en-US" sz="2400" u="none" cap="none" strike="noStrike">
                <a:solidFill>
                  <a:srgbClr val="FFFFFF"/>
                </a:solidFill>
                <a:latin typeface="Inter"/>
                <a:ea typeface="Inter"/>
                <a:cs typeface="Inter"/>
                <a:sym typeface="Inter"/>
              </a:rPr>
              <a:t>Transfer extracted knowledge into the digital twin bot</a:t>
            </a:r>
            <a:endParaRPr/>
          </a:p>
          <a:p>
            <a:pPr indent="-381000" lvl="0" marL="381000" marR="0" rtl="0" algn="l">
              <a:lnSpc>
                <a:spcPct val="120000"/>
              </a:lnSpc>
              <a:spcBef>
                <a:spcPts val="1000"/>
              </a:spcBef>
              <a:spcAft>
                <a:spcPts val="0"/>
              </a:spcAft>
              <a:buClr>
                <a:srgbClr val="FFFFFF"/>
              </a:buClr>
              <a:buSzPts val="2400"/>
              <a:buFont typeface="Inter"/>
              <a:buChar char="•"/>
            </a:pPr>
            <a:r>
              <a:rPr b="0" i="0" lang="en-US" sz="2400" u="none" cap="none" strike="noStrike">
                <a:solidFill>
                  <a:srgbClr val="FFFFFF"/>
                </a:solidFill>
                <a:latin typeface="Inter"/>
                <a:ea typeface="Inter"/>
                <a:cs typeface="Inter"/>
                <a:sym typeface="Inter"/>
              </a:rPr>
              <a:t>Implement natural language processing to structure information</a:t>
            </a:r>
            <a:endParaRPr/>
          </a:p>
          <a:p>
            <a:pPr indent="-381000" lvl="0" marL="381000" marR="0" rtl="0" algn="l">
              <a:lnSpc>
                <a:spcPct val="120000"/>
              </a:lnSpc>
              <a:spcBef>
                <a:spcPts val="1000"/>
              </a:spcBef>
              <a:spcAft>
                <a:spcPts val="0"/>
              </a:spcAft>
              <a:buClr>
                <a:srgbClr val="FFFFFF"/>
              </a:buClr>
              <a:buSzPts val="2400"/>
              <a:buFont typeface="Inter"/>
              <a:buChar char="•"/>
            </a:pPr>
            <a:r>
              <a:rPr b="0" i="0" lang="en-US" sz="2400" u="none" cap="none" strike="noStrike">
                <a:solidFill>
                  <a:srgbClr val="FFFFFF"/>
                </a:solidFill>
                <a:latin typeface="Inter"/>
                <a:ea typeface="Inter"/>
                <a:cs typeface="Inter"/>
                <a:sym typeface="Inter"/>
              </a:rPr>
              <a:t>Create knowledge graphs to represent relationships and concepts</a:t>
            </a:r>
            <a:endParaRPr/>
          </a:p>
        </p:txBody>
      </p:sp>
      <p:pic>
        <p:nvPicPr>
          <p:cNvPr descr="magnifying-glass.svg" id="559" name="Google Shape;559;p21"/>
          <p:cNvPicPr preferRelativeResize="0"/>
          <p:nvPr/>
        </p:nvPicPr>
        <p:blipFill rotWithShape="1">
          <a:blip r:embed="rId3">
            <a:alphaModFix/>
          </a:blip>
          <a:srcRect b="0" l="0" r="0" t="0"/>
          <a:stretch/>
        </p:blipFill>
        <p:spPr>
          <a:xfrm>
            <a:off x="1767862" y="5184926"/>
            <a:ext cx="508001" cy="508001"/>
          </a:xfrm>
          <a:prstGeom prst="rect">
            <a:avLst/>
          </a:prstGeom>
          <a:noFill/>
          <a:ln>
            <a:noFill/>
          </a:ln>
        </p:spPr>
      </p:pic>
      <p:pic>
        <p:nvPicPr>
          <p:cNvPr descr="microphone.svg" id="560" name="Google Shape;560;p21"/>
          <p:cNvPicPr preferRelativeResize="0"/>
          <p:nvPr/>
        </p:nvPicPr>
        <p:blipFill rotWithShape="1">
          <a:blip r:embed="rId4">
            <a:alphaModFix/>
          </a:blip>
          <a:srcRect b="0" l="0" r="0" t="0"/>
          <a:stretch/>
        </p:blipFill>
        <p:spPr>
          <a:xfrm>
            <a:off x="9209610" y="5991882"/>
            <a:ext cx="508001" cy="508001"/>
          </a:xfrm>
          <a:prstGeom prst="rect">
            <a:avLst/>
          </a:prstGeom>
          <a:noFill/>
          <a:ln>
            <a:noFill/>
          </a:ln>
        </p:spPr>
      </p:pic>
      <p:pic>
        <p:nvPicPr>
          <p:cNvPr descr="Union-2.svg" id="561" name="Google Shape;561;p21"/>
          <p:cNvPicPr preferRelativeResize="0"/>
          <p:nvPr/>
        </p:nvPicPr>
        <p:blipFill rotWithShape="1">
          <a:blip r:embed="rId5">
            <a:alphaModFix/>
          </a:blip>
          <a:srcRect b="0" l="0" r="0" t="0"/>
          <a:stretch/>
        </p:blipFill>
        <p:spPr>
          <a:xfrm>
            <a:off x="17064107" y="7008389"/>
            <a:ext cx="444501" cy="444501"/>
          </a:xfrm>
          <a:prstGeom prst="rect">
            <a:avLst/>
          </a:prstGeom>
          <a:noFill/>
          <a:ln>
            <a:noFill/>
          </a:ln>
        </p:spPr>
      </p:pic>
      <p:cxnSp>
        <p:nvCxnSpPr>
          <p:cNvPr id="562" name="Google Shape;562;p21"/>
          <p:cNvCxnSpPr/>
          <p:nvPr/>
        </p:nvCxnSpPr>
        <p:spPr>
          <a:xfrm flipH="1" rot="10800000">
            <a:off x="8471126" y="5726223"/>
            <a:ext cx="1" cy="6221152"/>
          </a:xfrm>
          <a:prstGeom prst="straightConnector1">
            <a:avLst/>
          </a:prstGeom>
          <a:noFill/>
          <a:ln cap="flat" cmpd="sng" w="25400">
            <a:solidFill>
              <a:srgbClr val="848484"/>
            </a:solidFill>
            <a:prstDash val="solid"/>
            <a:round/>
            <a:headEnd len="sm" w="sm" type="none"/>
            <a:tailEnd len="sm" w="sm" type="none"/>
          </a:ln>
        </p:spPr>
      </p:cxnSp>
      <p:cxnSp>
        <p:nvCxnSpPr>
          <p:cNvPr id="563" name="Google Shape;563;p21"/>
          <p:cNvCxnSpPr/>
          <p:nvPr/>
        </p:nvCxnSpPr>
        <p:spPr>
          <a:xfrm flipH="1" rot="10800000">
            <a:off x="16218955" y="6733326"/>
            <a:ext cx="1" cy="5214049"/>
          </a:xfrm>
          <a:prstGeom prst="straightConnector1">
            <a:avLst/>
          </a:prstGeom>
          <a:noFill/>
          <a:ln cap="flat" cmpd="sng" w="25400">
            <a:solidFill>
              <a:srgbClr val="848484"/>
            </a:solidFill>
            <a:prstDash val="solid"/>
            <a:round/>
            <a:headEnd len="sm" w="sm" type="none"/>
            <a:tailEnd len="sm" w="sm" type="none"/>
          </a:ln>
        </p:spPr>
      </p:cxnSp>
      <p:cxnSp>
        <p:nvCxnSpPr>
          <p:cNvPr id="564" name="Google Shape;564;p21"/>
          <p:cNvCxnSpPr/>
          <p:nvPr/>
        </p:nvCxnSpPr>
        <p:spPr>
          <a:xfrm flipH="1" rot="10800000">
            <a:off x="1155926" y="5054380"/>
            <a:ext cx="1" cy="7070795"/>
          </a:xfrm>
          <a:prstGeom prst="straightConnector1">
            <a:avLst/>
          </a:prstGeom>
          <a:noFill/>
          <a:ln cap="flat" cmpd="sng" w="25400">
            <a:solidFill>
              <a:srgbClr val="848484"/>
            </a:solidFill>
            <a:prstDash val="solid"/>
            <a:round/>
            <a:headEnd len="sm" w="sm" type="none"/>
            <a:tailEnd len="sm" w="sm" type="none"/>
          </a:ln>
        </p:spPr>
      </p:cxn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8" name="Shape 568"/>
        <p:cNvGrpSpPr/>
        <p:nvPr/>
      </p:nvGrpSpPr>
      <p:grpSpPr>
        <a:xfrm>
          <a:off x="0" y="0"/>
          <a:ext cx="0" cy="0"/>
          <a:chOff x="0" y="0"/>
          <a:chExt cx="0" cy="0"/>
        </a:xfrm>
      </p:grpSpPr>
      <p:sp>
        <p:nvSpPr>
          <p:cNvPr id="569" name="Google Shape;569;p22"/>
          <p:cNvSpPr txBox="1"/>
          <p:nvPr>
            <p:ph idx="1" type="body"/>
          </p:nvPr>
        </p:nvSpPr>
        <p:spPr>
          <a:xfrm>
            <a:off x="2144009" y="12859896"/>
            <a:ext cx="20276448" cy="301522"/>
          </a:xfrm>
          <a:prstGeom prst="rect">
            <a:avLst/>
          </a:prstGeom>
          <a:noFill/>
          <a:ln>
            <a:noFill/>
          </a:ln>
        </p:spPr>
        <p:txBody>
          <a:bodyPr anchorCtr="0" anchor="ctr" bIns="45700" lIns="45700" spcFirstLastPara="1" rIns="45700" wrap="square" tIns="45700">
            <a:spAutoFit/>
          </a:bodyPr>
          <a:lstStyle/>
          <a:p>
            <a:pPr indent="0" lvl="0" marL="0" rtl="0" algn="l">
              <a:lnSpc>
                <a:spcPct val="50000"/>
              </a:lnSpc>
              <a:spcBef>
                <a:spcPts val="0"/>
              </a:spcBef>
              <a:spcAft>
                <a:spcPts val="0"/>
              </a:spcAft>
              <a:buClr>
                <a:srgbClr val="131313"/>
              </a:buClr>
              <a:buSzPts val="1800"/>
              <a:buFont typeface="Inter"/>
              <a:buNone/>
            </a:pPr>
            <a:r>
              <a:rPr baseline="-25000" lang="en-US" sz="1800" cap="none">
                <a:solidFill>
                  <a:srgbClr val="131313"/>
                </a:solidFill>
              </a:rPr>
              <a:t>MASTER SLIDEDECK 2025</a:t>
            </a:r>
            <a:endParaRPr/>
          </a:p>
        </p:txBody>
      </p:sp>
      <p:sp>
        <p:nvSpPr>
          <p:cNvPr id="570" name="Google Shape;570;p22"/>
          <p:cNvSpPr txBox="1"/>
          <p:nvPr>
            <p:ph idx="12" type="sldNum"/>
          </p:nvPr>
        </p:nvSpPr>
        <p:spPr>
          <a:xfrm>
            <a:off x="22263100" y="12792756"/>
            <a:ext cx="825500" cy="358141"/>
          </a:xfrm>
          <a:prstGeom prst="rect">
            <a:avLst/>
          </a:prstGeom>
          <a:noFill/>
          <a:ln>
            <a:noFill/>
          </a:ln>
        </p:spPr>
        <p:txBody>
          <a:bodyPr anchorCtr="0" anchor="ctr" bIns="45700" lIns="45700" spcFirstLastPara="1" rIns="45700" wrap="square" tIns="45700">
            <a:spAutoFit/>
          </a:bodyPr>
          <a:lstStyle/>
          <a:p>
            <a:pPr indent="0" lvl="0" marL="0" rtl="0" algn="r">
              <a:lnSpc>
                <a:spcPct val="100000"/>
              </a:lnSpc>
              <a:spcBef>
                <a:spcPts val="0"/>
              </a:spcBef>
              <a:spcAft>
                <a:spcPts val="0"/>
              </a:spcAft>
              <a:buClr>
                <a:srgbClr val="000000"/>
              </a:buClr>
              <a:buSzPts val="1800"/>
              <a:buFont typeface="Inter"/>
              <a:buNone/>
            </a:pPr>
            <a:fld id="{00000000-1234-1234-1234-123412341234}" type="slidenum">
              <a:rPr lang="en-US" sz="1800">
                <a:latin typeface="Inter"/>
                <a:ea typeface="Inter"/>
                <a:cs typeface="Inter"/>
                <a:sym typeface="Inter"/>
              </a:rPr>
              <a:t>‹#›</a:t>
            </a:fld>
            <a:endParaRPr/>
          </a:p>
        </p:txBody>
      </p:sp>
      <p:sp>
        <p:nvSpPr>
          <p:cNvPr id="571" name="Google Shape;571;p22"/>
          <p:cNvSpPr txBox="1"/>
          <p:nvPr>
            <p:ph type="title"/>
          </p:nvPr>
        </p:nvSpPr>
        <p:spPr>
          <a:xfrm>
            <a:off x="1143000" y="956316"/>
            <a:ext cx="21945600" cy="1586081"/>
          </a:xfrm>
          <a:prstGeom prst="rect">
            <a:avLst/>
          </a:prstGeom>
          <a:noFill/>
          <a:ln>
            <a:noFill/>
          </a:ln>
        </p:spPr>
        <p:txBody>
          <a:bodyPr anchorCtr="0" anchor="t" bIns="45700" lIns="45700" spcFirstLastPara="1" rIns="45700" wrap="square" tIns="45700">
            <a:noAutofit/>
          </a:bodyPr>
          <a:lstStyle/>
          <a:p>
            <a:pPr indent="0" lvl="0" marL="0" rtl="0" algn="l">
              <a:lnSpc>
                <a:spcPct val="100000"/>
              </a:lnSpc>
              <a:spcBef>
                <a:spcPts val="0"/>
              </a:spcBef>
              <a:spcAft>
                <a:spcPts val="0"/>
              </a:spcAft>
              <a:buClr>
                <a:srgbClr val="000000"/>
              </a:buClr>
              <a:buSzPts val="9000"/>
              <a:buFont typeface="Inter"/>
              <a:buNone/>
            </a:pPr>
            <a:r>
              <a:rPr lang="en-US" sz="9000">
                <a:latin typeface="Inter"/>
                <a:ea typeface="Inter"/>
                <a:cs typeface="Inter"/>
                <a:sym typeface="Inter"/>
              </a:rPr>
              <a:t>Selection of Our Partners</a:t>
            </a:r>
            <a:endParaRPr/>
          </a:p>
        </p:txBody>
      </p:sp>
      <p:grpSp>
        <p:nvGrpSpPr>
          <p:cNvPr id="572" name="Google Shape;572;p22"/>
          <p:cNvGrpSpPr/>
          <p:nvPr/>
        </p:nvGrpSpPr>
        <p:grpSpPr>
          <a:xfrm>
            <a:off x="1533012" y="5315406"/>
            <a:ext cx="8444574" cy="4796882"/>
            <a:chOff x="0" y="0"/>
            <a:chExt cx="8444573" cy="4796880"/>
          </a:xfrm>
        </p:grpSpPr>
        <p:pic>
          <p:nvPicPr>
            <p:cNvPr descr="logo_bw.png" id="573" name="Google Shape;573;p22"/>
            <p:cNvPicPr preferRelativeResize="0"/>
            <p:nvPr/>
          </p:nvPicPr>
          <p:blipFill rotWithShape="1">
            <a:blip r:embed="rId3">
              <a:alphaModFix/>
            </a:blip>
            <a:srcRect b="0" l="0" r="0" t="0"/>
            <a:stretch/>
          </p:blipFill>
          <p:spPr>
            <a:xfrm>
              <a:off x="0" y="2020615"/>
              <a:ext cx="3556000" cy="698501"/>
            </a:xfrm>
            <a:prstGeom prst="rect">
              <a:avLst/>
            </a:prstGeom>
            <a:noFill/>
            <a:ln>
              <a:noFill/>
            </a:ln>
          </p:spPr>
        </p:pic>
        <p:pic>
          <p:nvPicPr>
            <p:cNvPr descr="logo_plugolay.png" id="574" name="Google Shape;574;p22"/>
            <p:cNvPicPr preferRelativeResize="0"/>
            <p:nvPr/>
          </p:nvPicPr>
          <p:blipFill rotWithShape="1">
            <a:blip r:embed="rId4">
              <a:alphaModFix/>
            </a:blip>
            <a:srcRect b="0" l="0" r="0" t="0"/>
            <a:stretch/>
          </p:blipFill>
          <p:spPr>
            <a:xfrm>
              <a:off x="133350" y="0"/>
              <a:ext cx="3289300" cy="914400"/>
            </a:xfrm>
            <a:prstGeom prst="rect">
              <a:avLst/>
            </a:prstGeom>
            <a:noFill/>
            <a:ln>
              <a:noFill/>
            </a:ln>
          </p:spPr>
        </p:pic>
        <p:pic>
          <p:nvPicPr>
            <p:cNvPr descr="maetch.png" id="575" name="Google Shape;575;p22"/>
            <p:cNvPicPr preferRelativeResize="0"/>
            <p:nvPr/>
          </p:nvPicPr>
          <p:blipFill rotWithShape="1">
            <a:blip r:embed="rId5">
              <a:alphaModFix/>
            </a:blip>
            <a:srcRect b="0" l="0" r="0" t="0"/>
            <a:stretch/>
          </p:blipFill>
          <p:spPr>
            <a:xfrm>
              <a:off x="5447372" y="69850"/>
              <a:ext cx="2794001" cy="774700"/>
            </a:xfrm>
            <a:prstGeom prst="rect">
              <a:avLst/>
            </a:prstGeom>
            <a:noFill/>
            <a:ln>
              <a:noFill/>
            </a:ln>
          </p:spPr>
        </p:pic>
        <p:pic>
          <p:nvPicPr>
            <p:cNvPr descr="tuum.png" id="576" name="Google Shape;576;p22"/>
            <p:cNvPicPr preferRelativeResize="0"/>
            <p:nvPr/>
          </p:nvPicPr>
          <p:blipFill rotWithShape="1">
            <a:blip r:embed="rId6">
              <a:alphaModFix/>
            </a:blip>
            <a:srcRect b="0" l="0" r="0" t="0"/>
            <a:stretch/>
          </p:blipFill>
          <p:spPr>
            <a:xfrm>
              <a:off x="908050" y="3825329"/>
              <a:ext cx="1739900" cy="914401"/>
            </a:xfrm>
            <a:prstGeom prst="rect">
              <a:avLst/>
            </a:prstGeom>
            <a:noFill/>
            <a:ln>
              <a:noFill/>
            </a:ln>
          </p:spPr>
        </p:pic>
        <p:pic>
          <p:nvPicPr>
            <p:cNvPr descr="unisaarland.png" id="577" name="Google Shape;577;p22"/>
            <p:cNvPicPr preferRelativeResize="0"/>
            <p:nvPr/>
          </p:nvPicPr>
          <p:blipFill rotWithShape="1">
            <a:blip r:embed="rId7">
              <a:alphaModFix/>
            </a:blip>
            <a:srcRect b="0" l="0" r="0" t="0"/>
            <a:stretch/>
          </p:blipFill>
          <p:spPr>
            <a:xfrm>
              <a:off x="5682322" y="1855515"/>
              <a:ext cx="2324101" cy="1028701"/>
            </a:xfrm>
            <a:prstGeom prst="rect">
              <a:avLst/>
            </a:prstGeom>
            <a:noFill/>
            <a:ln>
              <a:noFill/>
            </a:ln>
          </p:spPr>
        </p:pic>
        <p:pic>
          <p:nvPicPr>
            <p:cNvPr descr="uulm.png" id="578" name="Google Shape;578;p22"/>
            <p:cNvPicPr preferRelativeResize="0"/>
            <p:nvPr/>
          </p:nvPicPr>
          <p:blipFill rotWithShape="1">
            <a:blip r:embed="rId8">
              <a:alphaModFix/>
            </a:blip>
            <a:srcRect b="0" l="0" r="0" t="0"/>
            <a:stretch/>
          </p:blipFill>
          <p:spPr>
            <a:xfrm>
              <a:off x="5244172" y="3768179"/>
              <a:ext cx="3200401" cy="1028701"/>
            </a:xfrm>
            <a:prstGeom prst="rect">
              <a:avLst/>
            </a:prstGeom>
            <a:noFill/>
            <a:ln>
              <a:noFill/>
            </a:ln>
          </p:spPr>
        </p:pic>
      </p:grpSp>
      <p:grpSp>
        <p:nvGrpSpPr>
          <p:cNvPr id="579" name="Google Shape;579;p22"/>
          <p:cNvGrpSpPr/>
          <p:nvPr/>
        </p:nvGrpSpPr>
        <p:grpSpPr>
          <a:xfrm>
            <a:off x="14406415" y="5328106"/>
            <a:ext cx="7813405" cy="4771482"/>
            <a:chOff x="0" y="0"/>
            <a:chExt cx="7813404" cy="4771480"/>
          </a:xfrm>
        </p:grpSpPr>
        <p:pic>
          <p:nvPicPr>
            <p:cNvPr descr="domcu.png" id="580" name="Google Shape;580;p22"/>
            <p:cNvPicPr preferRelativeResize="0"/>
            <p:nvPr/>
          </p:nvPicPr>
          <p:blipFill rotWithShape="1">
            <a:blip r:embed="rId9">
              <a:alphaModFix/>
            </a:blip>
            <a:srcRect b="0" l="0" r="0" t="0"/>
            <a:stretch/>
          </p:blipFill>
          <p:spPr>
            <a:xfrm>
              <a:off x="4409803" y="3825329"/>
              <a:ext cx="3403601" cy="800101"/>
            </a:xfrm>
            <a:prstGeom prst="rect">
              <a:avLst/>
            </a:prstGeom>
            <a:noFill/>
            <a:ln>
              <a:noFill/>
            </a:ln>
          </p:spPr>
        </p:pic>
        <p:pic>
          <p:nvPicPr>
            <p:cNvPr descr="G+D.png" id="581" name="Google Shape;581;p22"/>
            <p:cNvPicPr preferRelativeResize="0"/>
            <p:nvPr/>
          </p:nvPicPr>
          <p:blipFill rotWithShape="1">
            <a:blip r:embed="rId10">
              <a:alphaModFix/>
            </a:blip>
            <a:srcRect b="0" l="0" r="0" t="0"/>
            <a:stretch/>
          </p:blipFill>
          <p:spPr>
            <a:xfrm>
              <a:off x="1625733" y="1823765"/>
              <a:ext cx="4483101" cy="1003301"/>
            </a:xfrm>
            <a:prstGeom prst="rect">
              <a:avLst/>
            </a:prstGeom>
            <a:noFill/>
            <a:ln>
              <a:noFill/>
            </a:ln>
          </p:spPr>
        </p:pic>
        <p:pic>
          <p:nvPicPr>
            <p:cNvPr descr="greenM.png" id="582" name="Google Shape;582;p22"/>
            <p:cNvPicPr preferRelativeResize="0"/>
            <p:nvPr/>
          </p:nvPicPr>
          <p:blipFill rotWithShape="1">
            <a:blip r:embed="rId11">
              <a:alphaModFix/>
            </a:blip>
            <a:srcRect b="0" l="0" r="0" t="0"/>
            <a:stretch/>
          </p:blipFill>
          <p:spPr>
            <a:xfrm>
              <a:off x="622300" y="3704679"/>
              <a:ext cx="2146300" cy="1066801"/>
            </a:xfrm>
            <a:prstGeom prst="rect">
              <a:avLst/>
            </a:prstGeom>
            <a:noFill/>
            <a:ln>
              <a:noFill/>
            </a:ln>
          </p:spPr>
        </p:pic>
        <p:pic>
          <p:nvPicPr>
            <p:cNvPr descr="insrd.png" id="583" name="Google Shape;583;p22"/>
            <p:cNvPicPr preferRelativeResize="0"/>
            <p:nvPr/>
          </p:nvPicPr>
          <p:blipFill rotWithShape="1">
            <a:blip r:embed="rId12">
              <a:alphaModFix/>
            </a:blip>
            <a:srcRect b="0" l="0" r="0" t="0"/>
            <a:stretch/>
          </p:blipFill>
          <p:spPr>
            <a:xfrm>
              <a:off x="5038453" y="0"/>
              <a:ext cx="2146301" cy="825500"/>
            </a:xfrm>
            <a:prstGeom prst="rect">
              <a:avLst/>
            </a:prstGeom>
            <a:noFill/>
            <a:ln>
              <a:noFill/>
            </a:ln>
          </p:spPr>
        </p:pic>
        <p:pic>
          <p:nvPicPr>
            <p:cNvPr descr="LB.png" id="584" name="Google Shape;584;p22"/>
            <p:cNvPicPr preferRelativeResize="0"/>
            <p:nvPr/>
          </p:nvPicPr>
          <p:blipFill rotWithShape="1">
            <a:blip r:embed="rId13">
              <a:alphaModFix/>
            </a:blip>
            <a:srcRect b="0" l="0" r="0" t="0"/>
            <a:stretch/>
          </p:blipFill>
          <p:spPr>
            <a:xfrm>
              <a:off x="0" y="158750"/>
              <a:ext cx="3390900" cy="508000"/>
            </a:xfrm>
            <a:prstGeom prst="rect">
              <a:avLst/>
            </a:prstGeom>
            <a:noFill/>
            <a:ln>
              <a:noFill/>
            </a:ln>
          </p:spPr>
        </p:pic>
      </p:grpSp>
      <p:cxnSp>
        <p:nvCxnSpPr>
          <p:cNvPr id="585" name="Google Shape;585;p22"/>
          <p:cNvCxnSpPr/>
          <p:nvPr/>
        </p:nvCxnSpPr>
        <p:spPr>
          <a:xfrm rot="10800000">
            <a:off x="12191999" y="4838239"/>
            <a:ext cx="1" cy="5725816"/>
          </a:xfrm>
          <a:prstGeom prst="straightConnector1">
            <a:avLst/>
          </a:prstGeom>
          <a:noFill/>
          <a:ln cap="flat" cmpd="sng" w="25400">
            <a:solidFill>
              <a:schemeClr val="accent2"/>
            </a:solidFill>
            <a:prstDash val="solid"/>
            <a:round/>
            <a:headEnd len="sm" w="sm" type="none"/>
            <a:tailEnd len="sm" w="sm" type="none"/>
          </a:ln>
          <a:effectLst>
            <a:outerShdw blurRad="38100" rotWithShape="0" dir="5400000" dist="20000">
              <a:srgbClr val="000000">
                <a:alpha val="37647"/>
              </a:srgbClr>
            </a:outerShdw>
          </a:effectLst>
        </p:spPr>
      </p:cxn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9" name="Shape 589"/>
        <p:cNvGrpSpPr/>
        <p:nvPr/>
      </p:nvGrpSpPr>
      <p:grpSpPr>
        <a:xfrm>
          <a:off x="0" y="0"/>
          <a:ext cx="0" cy="0"/>
          <a:chOff x="0" y="0"/>
          <a:chExt cx="0" cy="0"/>
        </a:xfrm>
      </p:grpSpPr>
      <p:sp>
        <p:nvSpPr>
          <p:cNvPr id="590" name="Google Shape;590;p23"/>
          <p:cNvSpPr/>
          <p:nvPr/>
        </p:nvSpPr>
        <p:spPr>
          <a:xfrm>
            <a:off x="13706392" y="3098445"/>
            <a:ext cx="21793595" cy="21055841"/>
          </a:xfrm>
          <a:prstGeom prst="ellipse">
            <a:avLst/>
          </a:prstGeom>
          <a:gradFill>
            <a:gsLst>
              <a:gs pos="0">
                <a:srgbClr val="FFFFFF">
                  <a:alpha val="55294"/>
                </a:srgbClr>
              </a:gs>
              <a:gs pos="100000">
                <a:srgbClr val="081A63">
                  <a:alpha val="0"/>
                </a:srgbClr>
              </a:gs>
            </a:gsLst>
            <a:path path="circle">
              <a:fillToRect b="50%" l="50%" r="50%" t="50%"/>
            </a:path>
            <a:tileRect/>
          </a:gra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1" name="Google Shape;591;p23"/>
          <p:cNvSpPr/>
          <p:nvPr/>
        </p:nvSpPr>
        <p:spPr>
          <a:xfrm>
            <a:off x="-3750419" y="-18193004"/>
            <a:ext cx="21793595" cy="21055841"/>
          </a:xfrm>
          <a:prstGeom prst="ellipse">
            <a:avLst/>
          </a:prstGeom>
          <a:gradFill>
            <a:gsLst>
              <a:gs pos="0">
                <a:srgbClr val="FFFFFF">
                  <a:alpha val="80000"/>
                </a:srgbClr>
              </a:gs>
              <a:gs pos="100000">
                <a:srgbClr val="081A63">
                  <a:alpha val="0"/>
                </a:srgbClr>
              </a:gs>
            </a:gsLst>
            <a:path path="circle">
              <a:fillToRect b="50%" l="50%" r="50%" t="50%"/>
            </a:path>
            <a:tileRect/>
          </a:gra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2" name="Google Shape;592;p23"/>
          <p:cNvSpPr/>
          <p:nvPr/>
        </p:nvSpPr>
        <p:spPr>
          <a:xfrm>
            <a:off x="-15270500" y="4821329"/>
            <a:ext cx="21793595" cy="21055842"/>
          </a:xfrm>
          <a:prstGeom prst="ellipse">
            <a:avLst/>
          </a:prstGeom>
          <a:gradFill>
            <a:gsLst>
              <a:gs pos="0">
                <a:srgbClr val="FFFFFF">
                  <a:alpha val="55294"/>
                </a:srgbClr>
              </a:gs>
              <a:gs pos="100000">
                <a:srgbClr val="081A63">
                  <a:alpha val="0"/>
                </a:srgbClr>
              </a:gs>
            </a:gsLst>
            <a:path path="circle">
              <a:fillToRect b="50%" l="50%" r="50%" t="50%"/>
            </a:path>
            <a:tileRect/>
          </a:gra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3" name="Google Shape;593;p23"/>
          <p:cNvSpPr txBox="1"/>
          <p:nvPr>
            <p:ph idx="1" type="body"/>
          </p:nvPr>
        </p:nvSpPr>
        <p:spPr>
          <a:xfrm>
            <a:off x="2144009" y="12859896"/>
            <a:ext cx="20276448" cy="301522"/>
          </a:xfrm>
          <a:prstGeom prst="rect">
            <a:avLst/>
          </a:prstGeom>
          <a:noFill/>
          <a:ln>
            <a:noFill/>
          </a:ln>
        </p:spPr>
        <p:txBody>
          <a:bodyPr anchorCtr="0" anchor="ctr" bIns="45700" lIns="45700" spcFirstLastPara="1" rIns="45700" wrap="square" tIns="45700">
            <a:spAutoFit/>
          </a:bodyPr>
          <a:lstStyle/>
          <a:p>
            <a:pPr indent="0" lvl="0" marL="0" rtl="0" algn="l">
              <a:lnSpc>
                <a:spcPct val="50000"/>
              </a:lnSpc>
              <a:spcBef>
                <a:spcPts val="0"/>
              </a:spcBef>
              <a:spcAft>
                <a:spcPts val="0"/>
              </a:spcAft>
              <a:buClr>
                <a:srgbClr val="FDFDFD"/>
              </a:buClr>
              <a:buSzPts val="1800"/>
              <a:buFont typeface="Inter"/>
              <a:buNone/>
            </a:pPr>
            <a:r>
              <a:rPr baseline="-25000" lang="en-US" sz="1800" cap="none">
                <a:solidFill>
                  <a:srgbClr val="FDFDFD"/>
                </a:solidFill>
              </a:rPr>
              <a:t>MASTER SLIDEDECK 2025</a:t>
            </a:r>
            <a:endParaRPr/>
          </a:p>
        </p:txBody>
      </p:sp>
      <p:sp>
        <p:nvSpPr>
          <p:cNvPr id="594" name="Google Shape;594;p23"/>
          <p:cNvSpPr txBox="1"/>
          <p:nvPr>
            <p:ph idx="12" type="sldNum"/>
          </p:nvPr>
        </p:nvSpPr>
        <p:spPr>
          <a:xfrm>
            <a:off x="22269232" y="12837937"/>
            <a:ext cx="824269" cy="345441"/>
          </a:xfrm>
          <a:prstGeom prst="rect">
            <a:avLst/>
          </a:prstGeom>
          <a:noFill/>
          <a:ln>
            <a:noFill/>
          </a:ln>
        </p:spPr>
        <p:txBody>
          <a:bodyPr anchorCtr="0" anchor="ctr" bIns="45700" lIns="45700" spcFirstLastPara="1" rIns="45700" wrap="square" tIns="45700">
            <a:spAutoFit/>
          </a:bodyPr>
          <a:lstStyle/>
          <a:p>
            <a:pPr indent="0" lvl="0" marL="0" rtl="0" algn="r">
              <a:lnSpc>
                <a:spcPct val="100000"/>
              </a:lnSpc>
              <a:spcBef>
                <a:spcPts val="0"/>
              </a:spcBef>
              <a:spcAft>
                <a:spcPts val="0"/>
              </a:spcAft>
              <a:buClr>
                <a:srgbClr val="FFFFFF"/>
              </a:buClr>
              <a:buSzPts val="1600"/>
              <a:buFont typeface="Inter"/>
              <a:buNone/>
            </a:pPr>
            <a:fld id="{00000000-1234-1234-1234-123412341234}" type="slidenum">
              <a:rPr lang="en-US" sz="1600">
                <a:solidFill>
                  <a:srgbClr val="FFFFFF"/>
                </a:solidFill>
                <a:latin typeface="Inter"/>
                <a:ea typeface="Inter"/>
                <a:cs typeface="Inter"/>
                <a:sym typeface="Inter"/>
              </a:rPr>
              <a:t>‹#›</a:t>
            </a:fld>
            <a:endParaRPr/>
          </a:p>
        </p:txBody>
      </p:sp>
      <p:sp>
        <p:nvSpPr>
          <p:cNvPr id="595" name="Google Shape;595;p23"/>
          <p:cNvSpPr txBox="1"/>
          <p:nvPr>
            <p:ph type="title"/>
          </p:nvPr>
        </p:nvSpPr>
        <p:spPr>
          <a:xfrm>
            <a:off x="1140846" y="947808"/>
            <a:ext cx="13165197" cy="3016251"/>
          </a:xfrm>
          <a:prstGeom prst="rect">
            <a:avLst/>
          </a:prstGeom>
          <a:noFill/>
          <a:ln>
            <a:noFill/>
          </a:ln>
        </p:spPr>
        <p:txBody>
          <a:bodyPr anchorCtr="0" anchor="t" bIns="45700" lIns="45700" spcFirstLastPara="1" rIns="45700" wrap="square" tIns="45700">
            <a:noAutofit/>
          </a:bodyPr>
          <a:lstStyle/>
          <a:p>
            <a:pPr indent="0" lvl="0" marL="0" rtl="0" algn="l">
              <a:lnSpc>
                <a:spcPct val="100000"/>
              </a:lnSpc>
              <a:spcBef>
                <a:spcPts val="0"/>
              </a:spcBef>
              <a:spcAft>
                <a:spcPts val="0"/>
              </a:spcAft>
              <a:buClr>
                <a:srgbClr val="FFFFFF"/>
              </a:buClr>
              <a:buSzPts val="9000"/>
              <a:buFont typeface="Inter"/>
              <a:buNone/>
            </a:pPr>
            <a:r>
              <a:rPr lang="en-US" sz="9000">
                <a:solidFill>
                  <a:srgbClr val="FFFFFF"/>
                </a:solidFill>
                <a:latin typeface="Inter"/>
                <a:ea typeface="Inter"/>
                <a:cs typeface="Inter"/>
                <a:sym typeface="Inter"/>
              </a:rPr>
              <a:t>Blockbrain’s </a:t>
            </a:r>
            <a:endParaRPr/>
          </a:p>
          <a:p>
            <a:pPr indent="0" lvl="0" marL="0" rtl="0" algn="l">
              <a:lnSpc>
                <a:spcPct val="100000"/>
              </a:lnSpc>
              <a:spcBef>
                <a:spcPts val="0"/>
              </a:spcBef>
              <a:spcAft>
                <a:spcPts val="0"/>
              </a:spcAft>
              <a:buClr>
                <a:srgbClr val="FFFFFF"/>
              </a:buClr>
              <a:buSzPts val="9000"/>
              <a:buFont typeface="Inter"/>
              <a:buNone/>
            </a:pPr>
            <a:r>
              <a:rPr lang="en-US" sz="9000">
                <a:solidFill>
                  <a:srgbClr val="FFFFFF"/>
                </a:solidFill>
                <a:latin typeface="Inter"/>
                <a:ea typeface="Inter"/>
                <a:cs typeface="Inter"/>
                <a:sym typeface="Inter"/>
              </a:rPr>
              <a:t>Knowledge Bot</a:t>
            </a:r>
            <a:endParaRPr/>
          </a:p>
        </p:txBody>
      </p:sp>
      <p:sp>
        <p:nvSpPr>
          <p:cNvPr id="596" name="Google Shape;596;p23"/>
          <p:cNvSpPr txBox="1"/>
          <p:nvPr/>
        </p:nvSpPr>
        <p:spPr>
          <a:xfrm>
            <a:off x="1143000" y="5977477"/>
            <a:ext cx="13319625" cy="2235201"/>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FFFFFF"/>
              </a:buClr>
              <a:buSzPts val="3600"/>
              <a:buFont typeface="Inter"/>
              <a:buNone/>
            </a:pPr>
            <a:r>
              <a:rPr b="0" i="0" lang="en-US" sz="3600" u="none" cap="none" strike="noStrike">
                <a:solidFill>
                  <a:srgbClr val="FFFFFF"/>
                </a:solidFill>
                <a:latin typeface="Inter"/>
                <a:ea typeface="Inter"/>
                <a:cs typeface="Inter"/>
                <a:sym typeface="Inter"/>
              </a:rPr>
              <a:t>"Our Knowledge Bots enable companies to have the right knowledge at the right people and place at the right time. Imagine having your junior &amp; mediocre employees augmented by the combined knowledge of your senior experts."</a:t>
            </a:r>
            <a:endParaRPr/>
          </a:p>
        </p:txBody>
      </p:sp>
      <p:sp>
        <p:nvSpPr>
          <p:cNvPr id="597" name="Google Shape;597;p23"/>
          <p:cNvSpPr txBox="1"/>
          <p:nvPr/>
        </p:nvSpPr>
        <p:spPr>
          <a:xfrm>
            <a:off x="1143000" y="9327048"/>
            <a:ext cx="5854297" cy="598021"/>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FFFFFF"/>
              </a:buClr>
              <a:buSzPts val="3600"/>
              <a:buFont typeface="Inter SemiBold"/>
              <a:buNone/>
            </a:pPr>
            <a:r>
              <a:rPr b="0" i="0" lang="en-US" sz="3600" u="none" cap="none" strike="noStrike">
                <a:solidFill>
                  <a:srgbClr val="FFFFFF"/>
                </a:solidFill>
                <a:latin typeface="Inter SemiBold"/>
                <a:ea typeface="Inter SemiBold"/>
                <a:cs typeface="Inter SemiBold"/>
                <a:sym typeface="Inter SemiBold"/>
              </a:rPr>
              <a:t>Antonius Gress</a:t>
            </a:r>
            <a:endParaRPr/>
          </a:p>
        </p:txBody>
      </p:sp>
      <p:sp>
        <p:nvSpPr>
          <p:cNvPr id="598" name="Google Shape;598;p23"/>
          <p:cNvSpPr txBox="1"/>
          <p:nvPr/>
        </p:nvSpPr>
        <p:spPr>
          <a:xfrm>
            <a:off x="1143000" y="9934374"/>
            <a:ext cx="5854297" cy="598020"/>
          </a:xfrm>
          <a:prstGeom prst="rect">
            <a:avLst/>
          </a:prstGeom>
          <a:noFill/>
          <a:ln>
            <a:noFill/>
          </a:ln>
        </p:spPr>
        <p:txBody>
          <a:bodyPr anchorCtr="0" anchor="t" bIns="45700" lIns="45700" spcFirstLastPara="1" rIns="45700" wrap="square" tIns="45700">
            <a:noAutofit/>
          </a:bodyPr>
          <a:lstStyle/>
          <a:p>
            <a:pPr indent="0" lvl="0" marL="0" marR="0" rtl="0" algn="l">
              <a:lnSpc>
                <a:spcPct val="120000"/>
              </a:lnSpc>
              <a:spcBef>
                <a:spcPts val="0"/>
              </a:spcBef>
              <a:spcAft>
                <a:spcPts val="0"/>
              </a:spcAft>
              <a:buClr>
                <a:srgbClr val="FFFFFF"/>
              </a:buClr>
              <a:buSzPts val="2400"/>
              <a:buFont typeface="Inter"/>
              <a:buNone/>
            </a:pPr>
            <a:r>
              <a:rPr b="0" i="1" lang="en-US" sz="2400" u="none" cap="none" strike="noStrike">
                <a:solidFill>
                  <a:srgbClr val="FFFFFF"/>
                </a:solidFill>
                <a:latin typeface="Inter"/>
                <a:ea typeface="Inter"/>
                <a:cs typeface="Inter"/>
                <a:sym typeface="Inter"/>
              </a:rPr>
              <a:t>Co-Founder of Blockbrain</a:t>
            </a:r>
            <a:endParaRPr/>
          </a:p>
        </p:txBody>
      </p:sp>
      <p:pic>
        <p:nvPicPr>
          <p:cNvPr descr="Photo-1.png" id="599" name="Google Shape;599;p23"/>
          <p:cNvPicPr preferRelativeResize="0"/>
          <p:nvPr/>
        </p:nvPicPr>
        <p:blipFill rotWithShape="1">
          <a:blip r:embed="rId3">
            <a:alphaModFix/>
          </a:blip>
          <a:srcRect b="0" l="0" r="0" t="0"/>
          <a:stretch/>
        </p:blipFill>
        <p:spPr>
          <a:xfrm>
            <a:off x="16228805" y="4089419"/>
            <a:ext cx="6011318" cy="6011318"/>
          </a:xfrm>
          <a:prstGeom prst="rect">
            <a:avLst/>
          </a:prstGeom>
          <a:noFill/>
          <a:ln>
            <a:noFill/>
          </a:ln>
        </p:spPr>
      </p:pic>
      <p:pic>
        <p:nvPicPr>
          <p:cNvPr descr="AGV_vUdSbO-KeDpNyqeeam0bY7UumI6zkYlQthtQpZL1NMMLOJhZclQ_cmocDYEuJRbBDkJq1x08T3ar5DibHvFo7yrjN2V8gIzZCNZ_cLJsMZ4IzNdzRjnjsvOyaeQ7-2sfz7EY8yoHRQ=s2048.png" id="600" name="Google Shape;600;p23"/>
          <p:cNvPicPr preferRelativeResize="0"/>
          <p:nvPr/>
        </p:nvPicPr>
        <p:blipFill rotWithShape="1">
          <a:blip r:embed="rId4">
            <a:alphaModFix/>
          </a:blip>
          <a:srcRect b="0" l="0" r="0" t="0"/>
          <a:stretch/>
        </p:blipFill>
        <p:spPr>
          <a:xfrm>
            <a:off x="15386127" y="1416131"/>
            <a:ext cx="1943101" cy="610066"/>
          </a:xfrm>
          <a:prstGeom prst="rect">
            <a:avLst/>
          </a:prstGeom>
          <a:noFill/>
          <a:ln>
            <a:noFill/>
          </a:ln>
        </p:spPr>
      </p:pic>
      <p:pic>
        <p:nvPicPr>
          <p:cNvPr descr="AGV_vUdCmqiRewnaDCH40KoMNMpHsaeB4s3_L11mKzv7IUoNYTndeFVzyKfRdhHlbQ-1BIjgjoHCO4uZPwdKrl0VIPnnNiJtwmT4sKHTor_MzTkGhZIZsG2VIAxQPXAHUY6xP04on6oH=s2048.png" id="601" name="Google Shape;601;p23"/>
          <p:cNvPicPr preferRelativeResize="0"/>
          <p:nvPr/>
        </p:nvPicPr>
        <p:blipFill rotWithShape="1">
          <a:blip r:embed="rId5">
            <a:alphaModFix/>
          </a:blip>
          <a:srcRect b="0" l="0" r="0" t="0"/>
          <a:stretch/>
        </p:blipFill>
        <p:spPr>
          <a:xfrm>
            <a:off x="17728387" y="1060553"/>
            <a:ext cx="3012154" cy="1273694"/>
          </a:xfrm>
          <a:prstGeom prst="rect">
            <a:avLst/>
          </a:prstGeom>
          <a:noFill/>
          <a:ln>
            <a:noFill/>
          </a:ln>
        </p:spPr>
      </p:pic>
      <p:pic>
        <p:nvPicPr>
          <p:cNvPr descr="logo.png" id="602" name="Google Shape;602;p23"/>
          <p:cNvPicPr preferRelativeResize="0"/>
          <p:nvPr/>
        </p:nvPicPr>
        <p:blipFill rotWithShape="1">
          <a:blip r:embed="rId6">
            <a:alphaModFix/>
          </a:blip>
          <a:srcRect b="0" l="0" r="0" t="0"/>
          <a:stretch/>
        </p:blipFill>
        <p:spPr>
          <a:xfrm>
            <a:off x="21139700" y="1459751"/>
            <a:ext cx="1773674" cy="475299"/>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6" name="Shape 606"/>
        <p:cNvGrpSpPr/>
        <p:nvPr/>
      </p:nvGrpSpPr>
      <p:grpSpPr>
        <a:xfrm>
          <a:off x="0" y="0"/>
          <a:ext cx="0" cy="0"/>
          <a:chOff x="0" y="0"/>
          <a:chExt cx="0" cy="0"/>
        </a:xfrm>
      </p:grpSpPr>
      <p:sp>
        <p:nvSpPr>
          <p:cNvPr id="607" name="Google Shape;607;p24"/>
          <p:cNvSpPr txBox="1"/>
          <p:nvPr>
            <p:ph idx="1" type="body"/>
          </p:nvPr>
        </p:nvSpPr>
        <p:spPr>
          <a:xfrm>
            <a:off x="2144009" y="12859896"/>
            <a:ext cx="20276448" cy="301522"/>
          </a:xfrm>
          <a:prstGeom prst="rect">
            <a:avLst/>
          </a:prstGeom>
          <a:noFill/>
          <a:ln>
            <a:noFill/>
          </a:ln>
        </p:spPr>
        <p:txBody>
          <a:bodyPr anchorCtr="0" anchor="ctr" bIns="45700" lIns="45700" spcFirstLastPara="1" rIns="45700" wrap="square" tIns="45700">
            <a:spAutoFit/>
          </a:bodyPr>
          <a:lstStyle/>
          <a:p>
            <a:pPr indent="0" lvl="0" marL="0" rtl="0" algn="l">
              <a:lnSpc>
                <a:spcPct val="50000"/>
              </a:lnSpc>
              <a:spcBef>
                <a:spcPts val="0"/>
              </a:spcBef>
              <a:spcAft>
                <a:spcPts val="0"/>
              </a:spcAft>
              <a:buClr>
                <a:srgbClr val="131313"/>
              </a:buClr>
              <a:buSzPts val="1800"/>
              <a:buFont typeface="Inter"/>
              <a:buNone/>
            </a:pPr>
            <a:r>
              <a:rPr baseline="-25000" lang="en-US" sz="1800" cap="none">
                <a:solidFill>
                  <a:srgbClr val="131313"/>
                </a:solidFill>
              </a:rPr>
              <a:t>MASTER SLIDEDECK 2025</a:t>
            </a:r>
            <a:endParaRPr/>
          </a:p>
        </p:txBody>
      </p:sp>
      <p:sp>
        <p:nvSpPr>
          <p:cNvPr id="608" name="Google Shape;608;p24"/>
          <p:cNvSpPr txBox="1"/>
          <p:nvPr>
            <p:ph idx="12" type="sldNum"/>
          </p:nvPr>
        </p:nvSpPr>
        <p:spPr>
          <a:xfrm>
            <a:off x="22263100" y="12792756"/>
            <a:ext cx="825500" cy="358141"/>
          </a:xfrm>
          <a:prstGeom prst="rect">
            <a:avLst/>
          </a:prstGeom>
          <a:noFill/>
          <a:ln>
            <a:noFill/>
          </a:ln>
        </p:spPr>
        <p:txBody>
          <a:bodyPr anchorCtr="0" anchor="ctr" bIns="45700" lIns="45700" spcFirstLastPara="1" rIns="45700" wrap="square" tIns="45700">
            <a:spAutoFit/>
          </a:bodyPr>
          <a:lstStyle/>
          <a:p>
            <a:pPr indent="0" lvl="0" marL="0" rtl="0" algn="r">
              <a:lnSpc>
                <a:spcPct val="100000"/>
              </a:lnSpc>
              <a:spcBef>
                <a:spcPts val="0"/>
              </a:spcBef>
              <a:spcAft>
                <a:spcPts val="0"/>
              </a:spcAft>
              <a:buClr>
                <a:srgbClr val="FFFFFF"/>
              </a:buClr>
              <a:buSzPts val="1800"/>
              <a:buFont typeface="Inter"/>
              <a:buNone/>
            </a:pPr>
            <a:fld id="{00000000-1234-1234-1234-123412341234}" type="slidenum">
              <a:rPr lang="en-US" sz="1800">
                <a:solidFill>
                  <a:srgbClr val="FFFFFF"/>
                </a:solidFill>
                <a:latin typeface="Inter"/>
                <a:ea typeface="Inter"/>
                <a:cs typeface="Inter"/>
                <a:sym typeface="Inter"/>
              </a:rPr>
              <a:t>‹#›</a:t>
            </a:fld>
            <a:endParaRPr/>
          </a:p>
        </p:txBody>
      </p:sp>
      <p:sp>
        <p:nvSpPr>
          <p:cNvPr id="609" name="Google Shape;609;p24"/>
          <p:cNvSpPr txBox="1"/>
          <p:nvPr>
            <p:ph type="title"/>
          </p:nvPr>
        </p:nvSpPr>
        <p:spPr>
          <a:xfrm>
            <a:off x="1143000" y="952500"/>
            <a:ext cx="7360546" cy="1592421"/>
          </a:xfrm>
          <a:prstGeom prst="rect">
            <a:avLst/>
          </a:prstGeom>
          <a:noFill/>
          <a:ln>
            <a:noFill/>
          </a:ln>
        </p:spPr>
        <p:txBody>
          <a:bodyPr anchorCtr="0" anchor="t" bIns="45700" lIns="45700" spcFirstLastPara="1" rIns="45700" wrap="square" tIns="45700">
            <a:noAutofit/>
          </a:bodyPr>
          <a:lstStyle/>
          <a:p>
            <a:pPr indent="0" lvl="0" marL="0" rtl="0" algn="l">
              <a:lnSpc>
                <a:spcPct val="100000"/>
              </a:lnSpc>
              <a:spcBef>
                <a:spcPts val="0"/>
              </a:spcBef>
              <a:spcAft>
                <a:spcPts val="0"/>
              </a:spcAft>
              <a:buClr>
                <a:srgbClr val="000000"/>
              </a:buClr>
              <a:buSzPts val="9000"/>
              <a:buFont typeface="Inter"/>
              <a:buNone/>
            </a:pPr>
            <a:r>
              <a:rPr lang="en-US" sz="9000">
                <a:latin typeface="Inter"/>
                <a:ea typeface="Inter"/>
                <a:cs typeface="Inter"/>
                <a:sym typeface="Inter"/>
              </a:rPr>
              <a:t>Who We Are</a:t>
            </a:r>
            <a:endParaRPr/>
          </a:p>
        </p:txBody>
      </p:sp>
      <p:sp>
        <p:nvSpPr>
          <p:cNvPr id="610" name="Google Shape;610;p24"/>
          <p:cNvSpPr txBox="1"/>
          <p:nvPr>
            <p:ph idx="2" type="body"/>
          </p:nvPr>
        </p:nvSpPr>
        <p:spPr>
          <a:xfrm>
            <a:off x="1143000" y="3027467"/>
            <a:ext cx="6172380" cy="1477469"/>
          </a:xfrm>
          <a:prstGeom prst="rect">
            <a:avLst/>
          </a:prstGeom>
          <a:noFill/>
          <a:ln>
            <a:noFill/>
          </a:ln>
        </p:spPr>
        <p:txBody>
          <a:bodyPr anchorCtr="0" anchor="t" bIns="45700" lIns="45700" spcFirstLastPara="1" rIns="45700" wrap="square" tIns="45700">
            <a:noAutofit/>
          </a:bodyPr>
          <a:lstStyle/>
          <a:p>
            <a:pPr indent="0" lvl="0" marL="0" rtl="0" algn="l">
              <a:lnSpc>
                <a:spcPct val="120000"/>
              </a:lnSpc>
              <a:spcBef>
                <a:spcPts val="0"/>
              </a:spcBef>
              <a:spcAft>
                <a:spcPts val="0"/>
              </a:spcAft>
              <a:buClr>
                <a:srgbClr val="000000"/>
              </a:buClr>
              <a:buSzPts val="2400"/>
              <a:buFont typeface="Inter"/>
              <a:buNone/>
            </a:pPr>
            <a:r>
              <a:rPr b="0" i="0" lang="en-US" sz="2400" u="none" cap="none" strike="noStrike">
                <a:solidFill>
                  <a:srgbClr val="000000"/>
                </a:solidFill>
                <a:latin typeface="Inter"/>
                <a:ea typeface="Inter"/>
                <a:cs typeface="Inter"/>
                <a:sym typeface="Inter"/>
              </a:rPr>
              <a:t>Experienced founder team with decades of relevant tech and domain expertise.</a:t>
            </a:r>
            <a:endParaRPr/>
          </a:p>
        </p:txBody>
      </p:sp>
      <p:sp>
        <p:nvSpPr>
          <p:cNvPr id="611" name="Google Shape;611;p24"/>
          <p:cNvSpPr txBox="1"/>
          <p:nvPr/>
        </p:nvSpPr>
        <p:spPr>
          <a:xfrm>
            <a:off x="11631987" y="1911456"/>
            <a:ext cx="7223315" cy="2991760"/>
          </a:xfrm>
          <a:prstGeom prst="rect">
            <a:avLst/>
          </a:prstGeom>
          <a:noFill/>
          <a:ln>
            <a:noFill/>
          </a:ln>
        </p:spPr>
        <p:txBody>
          <a:bodyPr anchorCtr="0" anchor="t" bIns="45700" lIns="45700" spcFirstLastPara="1" rIns="45700" wrap="square" tIns="45700">
            <a:noAutofit/>
          </a:bodyPr>
          <a:lstStyle/>
          <a:p>
            <a:pPr indent="0" lvl="0" marL="0" marR="0" rtl="0" algn="l">
              <a:lnSpc>
                <a:spcPct val="120000"/>
              </a:lnSpc>
              <a:spcBef>
                <a:spcPts val="0"/>
              </a:spcBef>
              <a:spcAft>
                <a:spcPts val="0"/>
              </a:spcAft>
              <a:buClr>
                <a:srgbClr val="FFFFFF"/>
              </a:buClr>
              <a:buSzPts val="2400"/>
              <a:buFont typeface="Inter"/>
              <a:buNone/>
            </a:pPr>
            <a:r>
              <a:rPr b="0" i="0" lang="en-US" sz="2400" u="none" cap="none" strike="noStrike">
                <a:solidFill>
                  <a:srgbClr val="FFFFFF"/>
                </a:solidFill>
                <a:latin typeface="Inter"/>
                <a:ea typeface="Inter"/>
                <a:cs typeface="Inter"/>
                <a:sym typeface="Inter"/>
              </a:rPr>
              <a:t>Mattias is the Co-Founder of Statista. He has built and sold four data-driven tech companies and developed software firms generating over €250 million in annual revenue (2022).</a:t>
            </a:r>
            <a:endParaRPr/>
          </a:p>
        </p:txBody>
      </p:sp>
      <p:sp>
        <p:nvSpPr>
          <p:cNvPr id="612" name="Google Shape;612;p24"/>
          <p:cNvSpPr txBox="1"/>
          <p:nvPr/>
        </p:nvSpPr>
        <p:spPr>
          <a:xfrm>
            <a:off x="11631987" y="4140307"/>
            <a:ext cx="5854297" cy="598021"/>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FFFFFF"/>
              </a:buClr>
              <a:buSzPts val="2900"/>
              <a:buFont typeface="Inter SemiBold"/>
              <a:buNone/>
            </a:pPr>
            <a:r>
              <a:rPr b="0" i="0" lang="en-US" sz="2900" u="none" cap="none" strike="noStrike">
                <a:solidFill>
                  <a:srgbClr val="FFFFFF"/>
                </a:solidFill>
                <a:latin typeface="Inter SemiBold"/>
                <a:ea typeface="Inter SemiBold"/>
                <a:cs typeface="Inter SemiBold"/>
                <a:sym typeface="Inter SemiBold"/>
              </a:rPr>
              <a:t>Mattias Protzmann</a:t>
            </a:r>
            <a:endParaRPr/>
          </a:p>
        </p:txBody>
      </p:sp>
      <p:sp>
        <p:nvSpPr>
          <p:cNvPr id="613" name="Google Shape;613;p24"/>
          <p:cNvSpPr txBox="1"/>
          <p:nvPr/>
        </p:nvSpPr>
        <p:spPr>
          <a:xfrm>
            <a:off x="11631987" y="4620633"/>
            <a:ext cx="5854297" cy="598021"/>
          </a:xfrm>
          <a:prstGeom prst="rect">
            <a:avLst/>
          </a:prstGeom>
          <a:noFill/>
          <a:ln>
            <a:noFill/>
          </a:ln>
        </p:spPr>
        <p:txBody>
          <a:bodyPr anchorCtr="0" anchor="t" bIns="45700" lIns="45700" spcFirstLastPara="1" rIns="45700" wrap="square" tIns="45700">
            <a:noAutofit/>
          </a:bodyPr>
          <a:lstStyle/>
          <a:p>
            <a:pPr indent="0" lvl="0" marL="0" marR="0" rtl="0" algn="l">
              <a:lnSpc>
                <a:spcPct val="120000"/>
              </a:lnSpc>
              <a:spcBef>
                <a:spcPts val="0"/>
              </a:spcBef>
              <a:spcAft>
                <a:spcPts val="0"/>
              </a:spcAft>
              <a:buClr>
                <a:srgbClr val="FFFFFF"/>
              </a:buClr>
              <a:buSzPts val="2400"/>
              <a:buFont typeface="Inter"/>
              <a:buNone/>
            </a:pPr>
            <a:r>
              <a:rPr b="0" i="1" lang="en-US" sz="2400" u="none" cap="none" strike="noStrike">
                <a:solidFill>
                  <a:srgbClr val="FFFFFF"/>
                </a:solidFill>
                <a:latin typeface="Inter"/>
                <a:ea typeface="Inter"/>
                <a:cs typeface="Inter"/>
                <a:sym typeface="Inter"/>
              </a:rPr>
              <a:t>Product, AI, and Strategy</a:t>
            </a:r>
            <a:endParaRPr/>
          </a:p>
        </p:txBody>
      </p:sp>
      <p:sp>
        <p:nvSpPr>
          <p:cNvPr id="614" name="Google Shape;614;p24"/>
          <p:cNvSpPr txBox="1"/>
          <p:nvPr/>
        </p:nvSpPr>
        <p:spPr>
          <a:xfrm>
            <a:off x="11631987" y="7910997"/>
            <a:ext cx="7223315" cy="2991760"/>
          </a:xfrm>
          <a:prstGeom prst="rect">
            <a:avLst/>
          </a:prstGeom>
          <a:noFill/>
          <a:ln>
            <a:noFill/>
          </a:ln>
        </p:spPr>
        <p:txBody>
          <a:bodyPr anchorCtr="0" anchor="t" bIns="45700" lIns="45700" spcFirstLastPara="1" rIns="45700" wrap="square" tIns="45700">
            <a:noAutofit/>
          </a:bodyPr>
          <a:lstStyle/>
          <a:p>
            <a:pPr indent="0" lvl="0" marL="0" marR="0" rtl="0" algn="l">
              <a:lnSpc>
                <a:spcPct val="120000"/>
              </a:lnSpc>
              <a:spcBef>
                <a:spcPts val="0"/>
              </a:spcBef>
              <a:spcAft>
                <a:spcPts val="0"/>
              </a:spcAft>
              <a:buClr>
                <a:srgbClr val="FFFFFF"/>
              </a:buClr>
              <a:buSzPts val="2400"/>
              <a:buFont typeface="Inter"/>
              <a:buNone/>
            </a:pPr>
            <a:r>
              <a:rPr b="0" i="0" lang="en-US" sz="2400" u="none" cap="none" strike="noStrike">
                <a:solidFill>
                  <a:srgbClr val="FFFFFF"/>
                </a:solidFill>
                <a:latin typeface="Inter"/>
                <a:ea typeface="Inter"/>
                <a:cs typeface="Inter"/>
                <a:sym typeface="Inter"/>
              </a:rPr>
              <a:t>Antonius has led tech teams of over 250 software engineers and has 12+ years of experience in Al, IT, Knowledge Graphs, and RPA bots. He has also successfully built two corporate ventures and own startups.</a:t>
            </a:r>
            <a:endParaRPr/>
          </a:p>
        </p:txBody>
      </p:sp>
      <p:sp>
        <p:nvSpPr>
          <p:cNvPr id="615" name="Google Shape;615;p24"/>
          <p:cNvSpPr txBox="1"/>
          <p:nvPr/>
        </p:nvSpPr>
        <p:spPr>
          <a:xfrm>
            <a:off x="11631987" y="10393848"/>
            <a:ext cx="5854297" cy="598021"/>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FFFFFF"/>
              </a:buClr>
              <a:buSzPts val="2900"/>
              <a:buFont typeface="Inter SemiBold"/>
              <a:buNone/>
            </a:pPr>
            <a:r>
              <a:rPr b="0" i="0" lang="en-US" sz="2900" u="none" cap="none" strike="noStrike">
                <a:solidFill>
                  <a:srgbClr val="FFFFFF"/>
                </a:solidFill>
                <a:latin typeface="Inter SemiBold"/>
                <a:ea typeface="Inter SemiBold"/>
                <a:cs typeface="Inter SemiBold"/>
                <a:sym typeface="Inter SemiBold"/>
              </a:rPr>
              <a:t>Antonius Gress</a:t>
            </a:r>
            <a:endParaRPr/>
          </a:p>
        </p:txBody>
      </p:sp>
      <p:sp>
        <p:nvSpPr>
          <p:cNvPr id="616" name="Google Shape;616;p24"/>
          <p:cNvSpPr txBox="1"/>
          <p:nvPr/>
        </p:nvSpPr>
        <p:spPr>
          <a:xfrm>
            <a:off x="11631987" y="10874174"/>
            <a:ext cx="5854297" cy="598021"/>
          </a:xfrm>
          <a:prstGeom prst="rect">
            <a:avLst/>
          </a:prstGeom>
          <a:noFill/>
          <a:ln>
            <a:noFill/>
          </a:ln>
        </p:spPr>
        <p:txBody>
          <a:bodyPr anchorCtr="0" anchor="t" bIns="45700" lIns="45700" spcFirstLastPara="1" rIns="45700" wrap="square" tIns="45700">
            <a:noAutofit/>
          </a:bodyPr>
          <a:lstStyle/>
          <a:p>
            <a:pPr indent="0" lvl="0" marL="0" marR="0" rtl="0" algn="l">
              <a:lnSpc>
                <a:spcPct val="120000"/>
              </a:lnSpc>
              <a:spcBef>
                <a:spcPts val="0"/>
              </a:spcBef>
              <a:spcAft>
                <a:spcPts val="0"/>
              </a:spcAft>
              <a:buClr>
                <a:srgbClr val="FFFFFF"/>
              </a:buClr>
              <a:buSzPts val="2400"/>
              <a:buFont typeface="Inter"/>
              <a:buNone/>
            </a:pPr>
            <a:r>
              <a:rPr b="0" i="1" lang="en-US" sz="2400" u="none" cap="none" strike="noStrike">
                <a:solidFill>
                  <a:srgbClr val="FFFFFF"/>
                </a:solidFill>
                <a:latin typeface="Inter"/>
                <a:ea typeface="Inter"/>
                <a:cs typeface="Inter"/>
                <a:sym typeface="Inter"/>
              </a:rPr>
              <a:t>Technology and Execution</a:t>
            </a:r>
            <a:endParaRPr/>
          </a:p>
        </p:txBody>
      </p:sp>
      <p:sp>
        <p:nvSpPr>
          <p:cNvPr id="617" name="Google Shape;617;p24"/>
          <p:cNvSpPr/>
          <p:nvPr/>
        </p:nvSpPr>
        <p:spPr>
          <a:xfrm>
            <a:off x="11623925" y="6598561"/>
            <a:ext cx="10956681" cy="59528"/>
          </a:xfrm>
          <a:prstGeom prst="rect">
            <a:avLst/>
          </a:prstGeom>
          <a:gradFill>
            <a:gsLst>
              <a:gs pos="0">
                <a:srgbClr val="171717">
                  <a:alpha val="47843"/>
                </a:srgbClr>
              </a:gs>
              <a:gs pos="47202">
                <a:srgbClr val="FFFFFF">
                  <a:alpha val="47843"/>
                </a:srgbClr>
              </a:gs>
              <a:gs pos="76601">
                <a:srgbClr val="808080">
                  <a:alpha val="47843"/>
                </a:srgbClr>
              </a:gs>
              <a:gs pos="99517">
                <a:srgbClr val="000000">
                  <a:alpha val="47843"/>
                </a:srgbClr>
              </a:gs>
              <a:gs pos="100000">
                <a:srgbClr val="000000">
                  <a:alpha val="47843"/>
                </a:srgbClr>
              </a:gs>
            </a:gsLst>
            <a:lin ang="0" scaled="0"/>
          </a:gradFill>
          <a:ln cap="flat" cmpd="sng" w="12700">
            <a:solidFill>
              <a:srgbClr val="000000">
                <a:alpha val="47843"/>
              </a:srgbClr>
            </a:solidFill>
            <a:prstDash val="solid"/>
            <a:miter lim="400000"/>
            <a:headEnd len="sm" w="sm" type="none"/>
            <a:tailEnd len="sm" w="sm" type="none"/>
          </a:ln>
          <a:effectLst>
            <a:outerShdw blurRad="38100" rotWithShape="0" dir="5400000" dist="23000">
              <a:srgbClr val="000000">
                <a:alpha val="34901"/>
              </a:srgbClr>
            </a:outerShdw>
          </a:effectLst>
        </p:spPr>
        <p:txBody>
          <a:bodyPr anchorCtr="0" anchor="t" bIns="0" lIns="0" spcFirstLastPara="1" rIns="0" wrap="square" tIns="0">
            <a:noAutofit/>
          </a:bodyPr>
          <a:lstStyle/>
          <a:p>
            <a:pPr indent="0" lvl="0" marL="0" marR="0" rtl="0" algn="l">
              <a:lnSpc>
                <a:spcPct val="100000"/>
              </a:lnSpc>
              <a:spcBef>
                <a:spcPts val="0"/>
              </a:spcBef>
              <a:spcAft>
                <a:spcPts val="0"/>
              </a:spcAft>
              <a:buClr>
                <a:srgbClr val="FFFFFF"/>
              </a:buClr>
              <a:buSzPts val="1400"/>
              <a:buFont typeface="Arial"/>
              <a:buNone/>
            </a:pPr>
            <a:r>
              <a:t/>
            </a:r>
            <a:endParaRPr b="0" i="0" sz="1400" u="none" cap="none" strike="noStrike">
              <a:solidFill>
                <a:srgbClr val="FFFFFF"/>
              </a:solidFill>
              <a:latin typeface="Arial"/>
              <a:ea typeface="Arial"/>
              <a:cs typeface="Arial"/>
              <a:sym typeface="Arial"/>
            </a:endParaRPr>
          </a:p>
        </p:txBody>
      </p:sp>
      <p:pic>
        <p:nvPicPr>
          <p:cNvPr descr="Photo-1.png" id="618" name="Google Shape;618;p24"/>
          <p:cNvPicPr preferRelativeResize="0"/>
          <p:nvPr/>
        </p:nvPicPr>
        <p:blipFill rotWithShape="1">
          <a:blip r:embed="rId3">
            <a:alphaModFix/>
          </a:blip>
          <a:srcRect b="0" l="0" r="0" t="0"/>
          <a:stretch/>
        </p:blipFill>
        <p:spPr>
          <a:xfrm>
            <a:off x="19475709" y="7673327"/>
            <a:ext cx="3467101" cy="3467101"/>
          </a:xfrm>
          <a:prstGeom prst="rect">
            <a:avLst/>
          </a:prstGeom>
          <a:noFill/>
          <a:ln>
            <a:noFill/>
          </a:ln>
        </p:spPr>
      </p:pic>
      <p:pic>
        <p:nvPicPr>
          <p:cNvPr descr="Photo.png" id="619" name="Google Shape;619;p24"/>
          <p:cNvPicPr preferRelativeResize="0"/>
          <p:nvPr/>
        </p:nvPicPr>
        <p:blipFill rotWithShape="1">
          <a:blip r:embed="rId4">
            <a:alphaModFix/>
          </a:blip>
          <a:srcRect b="0" l="0" r="0" t="0"/>
          <a:stretch/>
        </p:blipFill>
        <p:spPr>
          <a:xfrm>
            <a:off x="19475709" y="1673785"/>
            <a:ext cx="3467101" cy="3467101"/>
          </a:xfrm>
          <a:prstGeom prst="rect">
            <a:avLst/>
          </a:prstGeom>
          <a:noFill/>
          <a:ln>
            <a:noFill/>
          </a:ln>
        </p:spPr>
      </p:pic>
      <p:sp>
        <p:nvSpPr>
          <p:cNvPr id="620" name="Google Shape;620;p24"/>
          <p:cNvSpPr txBox="1"/>
          <p:nvPr/>
        </p:nvSpPr>
        <p:spPr>
          <a:xfrm>
            <a:off x="1143000" y="6113719"/>
            <a:ext cx="6172380" cy="1285417"/>
          </a:xfrm>
          <a:prstGeom prst="rect">
            <a:avLst/>
          </a:prstGeom>
          <a:noFill/>
          <a:ln>
            <a:noFill/>
          </a:ln>
        </p:spPr>
        <p:txBody>
          <a:bodyPr anchorCtr="0" anchor="t" bIns="45700" lIns="45700" spcFirstLastPara="1" rIns="45700" wrap="square" tIns="45700">
            <a:noAutofit/>
          </a:bodyPr>
          <a:lstStyle/>
          <a:p>
            <a:pPr indent="0" lvl="0" marL="0" marR="0" rtl="0" algn="l">
              <a:lnSpc>
                <a:spcPct val="120000"/>
              </a:lnSpc>
              <a:spcBef>
                <a:spcPts val="0"/>
              </a:spcBef>
              <a:spcAft>
                <a:spcPts val="0"/>
              </a:spcAft>
              <a:buClr>
                <a:srgbClr val="000000"/>
              </a:buClr>
              <a:buSzPts val="2400"/>
              <a:buFont typeface="Inter"/>
              <a:buNone/>
            </a:pPr>
            <a:r>
              <a:rPr b="0" i="0" lang="en-US" sz="2400" u="none" cap="none" strike="noStrike">
                <a:solidFill>
                  <a:srgbClr val="000000"/>
                </a:solidFill>
                <a:latin typeface="Inter"/>
                <a:ea typeface="Inter"/>
                <a:cs typeface="Inter"/>
                <a:sym typeface="Inter"/>
              </a:rPr>
              <a:t>Investors, customers, universities &amp; government</a:t>
            </a:r>
            <a:endParaRPr/>
          </a:p>
        </p:txBody>
      </p:sp>
      <p:sp>
        <p:nvSpPr>
          <p:cNvPr id="621" name="Google Shape;621;p24"/>
          <p:cNvSpPr txBox="1"/>
          <p:nvPr/>
        </p:nvSpPr>
        <p:spPr>
          <a:xfrm>
            <a:off x="1143000" y="4547483"/>
            <a:ext cx="6172380" cy="1285417"/>
          </a:xfrm>
          <a:prstGeom prst="rect">
            <a:avLst/>
          </a:prstGeom>
          <a:noFill/>
          <a:ln>
            <a:noFill/>
          </a:ln>
        </p:spPr>
        <p:txBody>
          <a:bodyPr anchorCtr="0" anchor="b" bIns="45700" lIns="45700" spcFirstLastPara="1" rIns="45700" wrap="square" tIns="45700">
            <a:noAutofit/>
          </a:bodyPr>
          <a:lstStyle/>
          <a:p>
            <a:pPr indent="0" lvl="0" marL="0" marR="0" rtl="0" algn="l">
              <a:lnSpc>
                <a:spcPct val="100000"/>
              </a:lnSpc>
              <a:spcBef>
                <a:spcPts val="0"/>
              </a:spcBef>
              <a:spcAft>
                <a:spcPts val="0"/>
              </a:spcAft>
              <a:buClr>
                <a:srgbClr val="000000"/>
              </a:buClr>
              <a:buSzPts val="2900"/>
              <a:buFont typeface="Inter SemiBold"/>
              <a:buNone/>
            </a:pPr>
            <a:r>
              <a:rPr b="0" i="0" lang="en-US" sz="2900" u="none" cap="none" strike="noStrike">
                <a:solidFill>
                  <a:srgbClr val="000000"/>
                </a:solidFill>
                <a:latin typeface="Inter SemiBold"/>
                <a:ea typeface="Inter SemiBold"/>
                <a:cs typeface="Inter SemiBold"/>
                <a:sym typeface="Inter SemiBold"/>
              </a:rPr>
              <a:t>Our Partners</a:t>
            </a:r>
            <a:endParaRPr/>
          </a:p>
        </p:txBody>
      </p:sp>
      <p:grpSp>
        <p:nvGrpSpPr>
          <p:cNvPr id="622" name="Google Shape;622;p24"/>
          <p:cNvGrpSpPr/>
          <p:nvPr/>
        </p:nvGrpSpPr>
        <p:grpSpPr>
          <a:xfrm>
            <a:off x="1142999" y="7679955"/>
            <a:ext cx="7360548" cy="3989527"/>
            <a:chOff x="0" y="0"/>
            <a:chExt cx="7360546" cy="3989526"/>
          </a:xfrm>
        </p:grpSpPr>
        <p:pic>
          <p:nvPicPr>
            <p:cNvPr descr="Google Shape;2061;p84" id="623" name="Google Shape;623;p24"/>
            <p:cNvPicPr preferRelativeResize="0"/>
            <p:nvPr/>
          </p:nvPicPr>
          <p:blipFill rotWithShape="1">
            <a:blip r:embed="rId5">
              <a:alphaModFix/>
            </a:blip>
            <a:srcRect b="0" l="0" r="0" t="0"/>
            <a:stretch/>
          </p:blipFill>
          <p:spPr>
            <a:xfrm>
              <a:off x="1297248" y="631209"/>
              <a:ext cx="1003770" cy="697966"/>
            </a:xfrm>
            <a:prstGeom prst="rect">
              <a:avLst/>
            </a:prstGeom>
            <a:noFill/>
            <a:ln>
              <a:noFill/>
            </a:ln>
          </p:spPr>
        </p:pic>
        <p:pic>
          <p:nvPicPr>
            <p:cNvPr descr="Google Shape;2062;p84" id="624" name="Google Shape;624;p24"/>
            <p:cNvPicPr preferRelativeResize="0"/>
            <p:nvPr/>
          </p:nvPicPr>
          <p:blipFill rotWithShape="1">
            <a:blip r:embed="rId6">
              <a:alphaModFix/>
            </a:blip>
            <a:srcRect b="0" l="0" r="0" t="0"/>
            <a:stretch/>
          </p:blipFill>
          <p:spPr>
            <a:xfrm>
              <a:off x="5223072" y="3591383"/>
              <a:ext cx="754779" cy="339710"/>
            </a:xfrm>
            <a:prstGeom prst="rect">
              <a:avLst/>
            </a:prstGeom>
            <a:noFill/>
            <a:ln>
              <a:noFill/>
            </a:ln>
          </p:spPr>
        </p:pic>
        <p:pic>
          <p:nvPicPr>
            <p:cNvPr descr="Google Shape;2063;p84" id="625" name="Google Shape;625;p24"/>
            <p:cNvPicPr preferRelativeResize="0"/>
            <p:nvPr/>
          </p:nvPicPr>
          <p:blipFill rotWithShape="1">
            <a:blip r:embed="rId7">
              <a:alphaModFix/>
            </a:blip>
            <a:srcRect b="0" l="0" r="0" t="0"/>
            <a:stretch/>
          </p:blipFill>
          <p:spPr>
            <a:xfrm>
              <a:off x="2782344" y="2971241"/>
              <a:ext cx="1178374" cy="308685"/>
            </a:xfrm>
            <a:prstGeom prst="rect">
              <a:avLst/>
            </a:prstGeom>
            <a:noFill/>
            <a:ln>
              <a:noFill/>
            </a:ln>
          </p:spPr>
        </p:pic>
        <p:pic>
          <p:nvPicPr>
            <p:cNvPr descr="Google Shape;2064;p84" id="626" name="Google Shape;626;p24"/>
            <p:cNvPicPr preferRelativeResize="0"/>
            <p:nvPr/>
          </p:nvPicPr>
          <p:blipFill rotWithShape="1">
            <a:blip r:embed="rId8">
              <a:alphaModFix/>
            </a:blip>
            <a:srcRect b="0" l="0" r="0" t="0"/>
            <a:stretch/>
          </p:blipFill>
          <p:spPr>
            <a:xfrm>
              <a:off x="4649564" y="2220637"/>
              <a:ext cx="402569" cy="494293"/>
            </a:xfrm>
            <a:prstGeom prst="rect">
              <a:avLst/>
            </a:prstGeom>
            <a:noFill/>
            <a:ln>
              <a:noFill/>
            </a:ln>
          </p:spPr>
        </p:pic>
        <p:pic>
          <p:nvPicPr>
            <p:cNvPr descr="Google Shape;2065;p84" id="627" name="Google Shape;627;p24"/>
            <p:cNvPicPr preferRelativeResize="0"/>
            <p:nvPr/>
          </p:nvPicPr>
          <p:blipFill rotWithShape="1">
            <a:blip r:embed="rId9">
              <a:alphaModFix/>
            </a:blip>
            <a:srcRect b="0" l="0" r="0" t="0"/>
            <a:stretch/>
          </p:blipFill>
          <p:spPr>
            <a:xfrm>
              <a:off x="2702189" y="1520184"/>
              <a:ext cx="1671326" cy="370759"/>
            </a:xfrm>
            <a:prstGeom prst="rect">
              <a:avLst/>
            </a:prstGeom>
            <a:noFill/>
            <a:ln>
              <a:noFill/>
            </a:ln>
          </p:spPr>
        </p:pic>
        <p:pic>
          <p:nvPicPr>
            <p:cNvPr descr="Google Shape;2066;p84" id="628" name="Google Shape;628;p24"/>
            <p:cNvPicPr preferRelativeResize="0"/>
            <p:nvPr/>
          </p:nvPicPr>
          <p:blipFill rotWithShape="1">
            <a:blip r:embed="rId10">
              <a:alphaModFix/>
            </a:blip>
            <a:srcRect b="0" l="0" r="0" t="0"/>
            <a:stretch/>
          </p:blipFill>
          <p:spPr>
            <a:xfrm>
              <a:off x="1551233" y="3018261"/>
              <a:ext cx="1103634" cy="271032"/>
            </a:xfrm>
            <a:prstGeom prst="rect">
              <a:avLst/>
            </a:prstGeom>
            <a:noFill/>
            <a:ln>
              <a:noFill/>
            </a:ln>
          </p:spPr>
        </p:pic>
        <p:pic>
          <p:nvPicPr>
            <p:cNvPr descr="Google Shape;2067;p84" id="629" name="Google Shape;629;p24"/>
            <p:cNvPicPr preferRelativeResize="0"/>
            <p:nvPr/>
          </p:nvPicPr>
          <p:blipFill rotWithShape="1">
            <a:blip r:embed="rId11">
              <a:alphaModFix/>
            </a:blip>
            <a:srcRect b="0" l="0" r="0" t="0"/>
            <a:stretch/>
          </p:blipFill>
          <p:spPr>
            <a:xfrm>
              <a:off x="1657301" y="1520194"/>
              <a:ext cx="943587" cy="370759"/>
            </a:xfrm>
            <a:prstGeom prst="rect">
              <a:avLst/>
            </a:prstGeom>
            <a:noFill/>
            <a:ln>
              <a:noFill/>
            </a:ln>
          </p:spPr>
        </p:pic>
        <p:pic>
          <p:nvPicPr>
            <p:cNvPr descr="Google Shape;2068;p84" id="630" name="Google Shape;630;p24"/>
            <p:cNvPicPr preferRelativeResize="0"/>
            <p:nvPr/>
          </p:nvPicPr>
          <p:blipFill rotWithShape="1">
            <a:blip r:embed="rId12">
              <a:alphaModFix/>
            </a:blip>
            <a:srcRect b="0" l="0" r="0" t="0"/>
            <a:stretch/>
          </p:blipFill>
          <p:spPr>
            <a:xfrm>
              <a:off x="3828125" y="850193"/>
              <a:ext cx="1179603" cy="260049"/>
            </a:xfrm>
            <a:prstGeom prst="rect">
              <a:avLst/>
            </a:prstGeom>
            <a:noFill/>
            <a:ln>
              <a:noFill/>
            </a:ln>
          </p:spPr>
        </p:pic>
        <p:pic>
          <p:nvPicPr>
            <p:cNvPr descr="Google Shape;2069;p84" id="631" name="Google Shape;631;p24"/>
            <p:cNvPicPr preferRelativeResize="0"/>
            <p:nvPr/>
          </p:nvPicPr>
          <p:blipFill rotWithShape="1">
            <a:blip r:embed="rId13">
              <a:alphaModFix/>
            </a:blip>
            <a:srcRect b="0" l="0" r="0" t="0"/>
            <a:stretch/>
          </p:blipFill>
          <p:spPr>
            <a:xfrm>
              <a:off x="2474778" y="841714"/>
              <a:ext cx="1179601" cy="266490"/>
            </a:xfrm>
            <a:prstGeom prst="rect">
              <a:avLst/>
            </a:prstGeom>
            <a:noFill/>
            <a:ln>
              <a:noFill/>
            </a:ln>
          </p:spPr>
        </p:pic>
        <p:pic>
          <p:nvPicPr>
            <p:cNvPr descr="Google Shape;2070;p84" id="632" name="Google Shape;632;p24"/>
            <p:cNvPicPr preferRelativeResize="0"/>
            <p:nvPr/>
          </p:nvPicPr>
          <p:blipFill rotWithShape="1">
            <a:blip r:embed="rId14">
              <a:alphaModFix/>
            </a:blip>
            <a:srcRect b="0" l="0" r="0" t="0"/>
            <a:stretch/>
          </p:blipFill>
          <p:spPr>
            <a:xfrm>
              <a:off x="4548204" y="1561371"/>
              <a:ext cx="1240604" cy="288416"/>
            </a:xfrm>
            <a:prstGeom prst="rect">
              <a:avLst/>
            </a:prstGeom>
            <a:noFill/>
            <a:ln>
              <a:noFill/>
            </a:ln>
          </p:spPr>
        </p:pic>
        <p:pic>
          <p:nvPicPr>
            <p:cNvPr descr="Google Shape;2071;p84" id="633" name="Google Shape;633;p24"/>
            <p:cNvPicPr preferRelativeResize="0"/>
            <p:nvPr/>
          </p:nvPicPr>
          <p:blipFill rotWithShape="1">
            <a:blip r:embed="rId15">
              <a:alphaModFix/>
            </a:blip>
            <a:srcRect b="0" l="0" r="0" t="0"/>
            <a:stretch/>
          </p:blipFill>
          <p:spPr>
            <a:xfrm>
              <a:off x="168579" y="3044425"/>
              <a:ext cx="1240601" cy="218724"/>
            </a:xfrm>
            <a:prstGeom prst="rect">
              <a:avLst/>
            </a:prstGeom>
            <a:noFill/>
            <a:ln>
              <a:noFill/>
            </a:ln>
          </p:spPr>
        </p:pic>
        <p:pic>
          <p:nvPicPr>
            <p:cNvPr descr="Google Shape;2072;p84" id="634" name="Google Shape;634;p24"/>
            <p:cNvPicPr preferRelativeResize="0"/>
            <p:nvPr/>
          </p:nvPicPr>
          <p:blipFill rotWithShape="1">
            <a:blip r:embed="rId16">
              <a:alphaModFix/>
            </a:blip>
            <a:srcRect b="0" l="0" r="0" t="0"/>
            <a:stretch/>
          </p:blipFill>
          <p:spPr>
            <a:xfrm>
              <a:off x="2040326" y="73592"/>
              <a:ext cx="456575" cy="437023"/>
            </a:xfrm>
            <a:prstGeom prst="rect">
              <a:avLst/>
            </a:prstGeom>
            <a:noFill/>
            <a:ln>
              <a:noFill/>
            </a:ln>
          </p:spPr>
        </p:pic>
        <p:pic>
          <p:nvPicPr>
            <p:cNvPr descr="Google Shape;2073;p84" id="635" name="Google Shape;635;p24"/>
            <p:cNvPicPr preferRelativeResize="0"/>
            <p:nvPr/>
          </p:nvPicPr>
          <p:blipFill rotWithShape="1">
            <a:blip r:embed="rId17">
              <a:alphaModFix/>
            </a:blip>
            <a:srcRect b="0" l="0" r="0" t="0"/>
            <a:stretch/>
          </p:blipFill>
          <p:spPr>
            <a:xfrm>
              <a:off x="6368741" y="821968"/>
              <a:ext cx="991805" cy="346649"/>
            </a:xfrm>
            <a:prstGeom prst="rect">
              <a:avLst/>
            </a:prstGeom>
            <a:noFill/>
            <a:ln>
              <a:noFill/>
            </a:ln>
          </p:spPr>
        </p:pic>
        <p:pic>
          <p:nvPicPr>
            <p:cNvPr descr="Google Shape;2074;p84" id="636" name="Google Shape;636;p24"/>
            <p:cNvPicPr preferRelativeResize="0"/>
            <p:nvPr/>
          </p:nvPicPr>
          <p:blipFill rotWithShape="1">
            <a:blip r:embed="rId18">
              <a:alphaModFix/>
            </a:blip>
            <a:srcRect b="0" l="0" r="0" t="0"/>
            <a:stretch/>
          </p:blipFill>
          <p:spPr>
            <a:xfrm>
              <a:off x="2684287" y="70356"/>
              <a:ext cx="677194" cy="443483"/>
            </a:xfrm>
            <a:prstGeom prst="rect">
              <a:avLst/>
            </a:prstGeom>
            <a:noFill/>
            <a:ln>
              <a:noFill/>
            </a:ln>
          </p:spPr>
        </p:pic>
        <p:pic>
          <p:nvPicPr>
            <p:cNvPr descr="Google Shape;2075;p84" id="637" name="Google Shape;637;p24"/>
            <p:cNvPicPr preferRelativeResize="0"/>
            <p:nvPr/>
          </p:nvPicPr>
          <p:blipFill rotWithShape="1">
            <a:blip r:embed="rId19">
              <a:alphaModFix/>
            </a:blip>
            <a:srcRect b="0" l="0" r="0" t="0"/>
            <a:stretch/>
          </p:blipFill>
          <p:spPr>
            <a:xfrm>
              <a:off x="5384899" y="2330437"/>
              <a:ext cx="810176" cy="266517"/>
            </a:xfrm>
            <a:prstGeom prst="rect">
              <a:avLst/>
            </a:prstGeom>
            <a:noFill/>
            <a:ln>
              <a:noFill/>
            </a:ln>
          </p:spPr>
        </p:pic>
        <p:pic>
          <p:nvPicPr>
            <p:cNvPr descr="Google Shape;2076;p84" id="638" name="Google Shape;638;p24"/>
            <p:cNvPicPr preferRelativeResize="0"/>
            <p:nvPr/>
          </p:nvPicPr>
          <p:blipFill rotWithShape="1">
            <a:blip r:embed="rId20">
              <a:alphaModFix/>
            </a:blip>
            <a:srcRect b="0" l="0" r="0" t="0"/>
            <a:stretch/>
          </p:blipFill>
          <p:spPr>
            <a:xfrm>
              <a:off x="6527836" y="2201433"/>
              <a:ext cx="456560" cy="532654"/>
            </a:xfrm>
            <a:prstGeom prst="rect">
              <a:avLst/>
            </a:prstGeom>
            <a:noFill/>
            <a:ln>
              <a:noFill/>
            </a:ln>
          </p:spPr>
        </p:pic>
        <p:pic>
          <p:nvPicPr>
            <p:cNvPr descr="Google Shape;2077;p84" id="639" name="Google Shape;639;p24"/>
            <p:cNvPicPr preferRelativeResize="0"/>
            <p:nvPr/>
          </p:nvPicPr>
          <p:blipFill rotWithShape="1">
            <a:blip r:embed="rId21">
              <a:alphaModFix/>
            </a:blip>
            <a:srcRect b="0" l="0" r="0" t="0"/>
            <a:stretch/>
          </p:blipFill>
          <p:spPr>
            <a:xfrm>
              <a:off x="3872686" y="2203503"/>
              <a:ext cx="528542" cy="528558"/>
            </a:xfrm>
            <a:prstGeom prst="rect">
              <a:avLst/>
            </a:prstGeom>
            <a:noFill/>
            <a:ln>
              <a:noFill/>
            </a:ln>
          </p:spPr>
        </p:pic>
        <p:pic>
          <p:nvPicPr>
            <p:cNvPr descr="Google Shape;2078;p84" id="640" name="Google Shape;640;p24"/>
            <p:cNvPicPr preferRelativeResize="0"/>
            <p:nvPr/>
          </p:nvPicPr>
          <p:blipFill rotWithShape="1">
            <a:blip r:embed="rId22">
              <a:alphaModFix/>
            </a:blip>
            <a:srcRect b="0" l="0" r="0" t="0"/>
            <a:stretch/>
          </p:blipFill>
          <p:spPr>
            <a:xfrm>
              <a:off x="0" y="862133"/>
              <a:ext cx="1178372" cy="236173"/>
            </a:xfrm>
            <a:prstGeom prst="rect">
              <a:avLst/>
            </a:prstGeom>
            <a:noFill/>
            <a:ln>
              <a:noFill/>
            </a:ln>
          </p:spPr>
        </p:pic>
        <p:pic>
          <p:nvPicPr>
            <p:cNvPr descr="Google Shape;2079;p84" id="641" name="Google Shape;641;p24"/>
            <p:cNvPicPr preferRelativeResize="0"/>
            <p:nvPr/>
          </p:nvPicPr>
          <p:blipFill rotWithShape="1">
            <a:blip r:embed="rId23">
              <a:alphaModFix/>
            </a:blip>
            <a:srcRect b="0" l="0" r="0" t="0"/>
            <a:stretch/>
          </p:blipFill>
          <p:spPr>
            <a:xfrm>
              <a:off x="5980624" y="1520186"/>
              <a:ext cx="1003806" cy="370763"/>
            </a:xfrm>
            <a:prstGeom prst="rect">
              <a:avLst/>
            </a:prstGeom>
            <a:noFill/>
            <a:ln>
              <a:noFill/>
            </a:ln>
          </p:spPr>
        </p:pic>
        <p:pic>
          <p:nvPicPr>
            <p:cNvPr descr="Google Shape;2080;p84" id="642" name="Google Shape;642;p24"/>
            <p:cNvPicPr preferRelativeResize="0"/>
            <p:nvPr/>
          </p:nvPicPr>
          <p:blipFill rotWithShape="1">
            <a:blip r:embed="rId24">
              <a:alphaModFix/>
            </a:blip>
            <a:srcRect b="0" l="0" r="0" t="0"/>
            <a:stretch/>
          </p:blipFill>
          <p:spPr>
            <a:xfrm>
              <a:off x="423836" y="2338738"/>
              <a:ext cx="1716923" cy="258101"/>
            </a:xfrm>
            <a:prstGeom prst="rect">
              <a:avLst/>
            </a:prstGeom>
            <a:noFill/>
            <a:ln>
              <a:noFill/>
            </a:ln>
          </p:spPr>
        </p:pic>
        <p:pic>
          <p:nvPicPr>
            <p:cNvPr descr="Google Shape;2081;p84" id="643" name="Google Shape;643;p24"/>
            <p:cNvPicPr preferRelativeResize="0"/>
            <p:nvPr/>
          </p:nvPicPr>
          <p:blipFill rotWithShape="1">
            <a:blip r:embed="rId25">
              <a:alphaModFix/>
            </a:blip>
            <a:srcRect b="0" l="0" r="0" t="0"/>
            <a:stretch/>
          </p:blipFill>
          <p:spPr>
            <a:xfrm>
              <a:off x="833079" y="148631"/>
              <a:ext cx="1037137" cy="286929"/>
            </a:xfrm>
            <a:prstGeom prst="rect">
              <a:avLst/>
            </a:prstGeom>
            <a:noFill/>
            <a:ln>
              <a:noFill/>
            </a:ln>
          </p:spPr>
        </p:pic>
        <p:pic>
          <p:nvPicPr>
            <p:cNvPr descr="Google Shape;2082;p84" id="644" name="Google Shape;644;p24"/>
            <p:cNvPicPr preferRelativeResize="0"/>
            <p:nvPr/>
          </p:nvPicPr>
          <p:blipFill rotWithShape="1">
            <a:blip r:embed="rId26">
              <a:alphaModFix/>
            </a:blip>
            <a:srcRect b="0" l="0" r="0" t="0"/>
            <a:stretch/>
          </p:blipFill>
          <p:spPr>
            <a:xfrm>
              <a:off x="3554960" y="154461"/>
              <a:ext cx="528556" cy="275271"/>
            </a:xfrm>
            <a:prstGeom prst="rect">
              <a:avLst/>
            </a:prstGeom>
            <a:noFill/>
            <a:ln>
              <a:noFill/>
            </a:ln>
          </p:spPr>
        </p:pic>
        <p:pic>
          <p:nvPicPr>
            <p:cNvPr descr="Google Shape;2083;p84" id="645" name="Google Shape;645;p24"/>
            <p:cNvPicPr preferRelativeResize="0"/>
            <p:nvPr/>
          </p:nvPicPr>
          <p:blipFill rotWithShape="1">
            <a:blip r:embed="rId27">
              <a:alphaModFix/>
            </a:blip>
            <a:srcRect b="0" l="0" r="0" t="0"/>
            <a:stretch/>
          </p:blipFill>
          <p:spPr>
            <a:xfrm>
              <a:off x="5168071" y="837129"/>
              <a:ext cx="1040337" cy="286163"/>
            </a:xfrm>
            <a:prstGeom prst="rect">
              <a:avLst/>
            </a:prstGeom>
            <a:noFill/>
            <a:ln>
              <a:noFill/>
            </a:ln>
          </p:spPr>
        </p:pic>
        <p:pic>
          <p:nvPicPr>
            <p:cNvPr descr="Google Shape;2084;p84" id="646" name="Google Shape;646;p24"/>
            <p:cNvPicPr preferRelativeResize="0"/>
            <p:nvPr/>
          </p:nvPicPr>
          <p:blipFill rotWithShape="1">
            <a:blip r:embed="rId28">
              <a:alphaModFix/>
            </a:blip>
            <a:srcRect b="0" l="0" r="0" t="0"/>
            <a:stretch/>
          </p:blipFill>
          <p:spPr>
            <a:xfrm>
              <a:off x="4088250" y="3167070"/>
              <a:ext cx="2145890" cy="120215"/>
            </a:xfrm>
            <a:prstGeom prst="rect">
              <a:avLst/>
            </a:prstGeom>
            <a:noFill/>
            <a:ln>
              <a:noFill/>
            </a:ln>
          </p:spPr>
        </p:pic>
        <p:pic>
          <p:nvPicPr>
            <p:cNvPr descr="Google Shape;2085;p84" id="647" name="Google Shape;647;p24"/>
            <p:cNvPicPr preferRelativeResize="0"/>
            <p:nvPr/>
          </p:nvPicPr>
          <p:blipFill rotWithShape="1">
            <a:blip r:embed="rId29">
              <a:alphaModFix/>
            </a:blip>
            <a:srcRect b="0" l="0" r="0" t="0"/>
            <a:stretch/>
          </p:blipFill>
          <p:spPr>
            <a:xfrm>
              <a:off x="2991539" y="2090383"/>
              <a:ext cx="754787" cy="754787"/>
            </a:xfrm>
            <a:prstGeom prst="rect">
              <a:avLst/>
            </a:prstGeom>
            <a:noFill/>
            <a:ln>
              <a:noFill/>
            </a:ln>
          </p:spPr>
        </p:pic>
        <p:pic>
          <p:nvPicPr>
            <p:cNvPr descr="Google Shape;2086;p84" id="648" name="Google Shape;648;p24"/>
            <p:cNvPicPr preferRelativeResize="0"/>
            <p:nvPr/>
          </p:nvPicPr>
          <p:blipFill rotWithShape="1">
            <a:blip r:embed="rId30">
              <a:alphaModFix/>
            </a:blip>
            <a:srcRect b="19375" l="0" r="0" t="20465"/>
            <a:stretch/>
          </p:blipFill>
          <p:spPr>
            <a:xfrm>
              <a:off x="396137" y="1393613"/>
              <a:ext cx="1037136" cy="623900"/>
            </a:xfrm>
            <a:prstGeom prst="rect">
              <a:avLst/>
            </a:prstGeom>
            <a:noFill/>
            <a:ln>
              <a:noFill/>
            </a:ln>
          </p:spPr>
        </p:pic>
        <p:pic>
          <p:nvPicPr>
            <p:cNvPr descr="Google Shape;2087;p84" id="649" name="Google Shape;649;p24"/>
            <p:cNvPicPr preferRelativeResize="0"/>
            <p:nvPr/>
          </p:nvPicPr>
          <p:blipFill rotWithShape="1">
            <a:blip r:embed="rId31">
              <a:alphaModFix/>
            </a:blip>
            <a:srcRect b="0" l="0" r="0" t="0"/>
            <a:stretch/>
          </p:blipFill>
          <p:spPr>
            <a:xfrm>
              <a:off x="4239988" y="0"/>
              <a:ext cx="991831" cy="584173"/>
            </a:xfrm>
            <a:prstGeom prst="rect">
              <a:avLst/>
            </a:prstGeom>
            <a:noFill/>
            <a:ln>
              <a:noFill/>
            </a:ln>
          </p:spPr>
        </p:pic>
        <p:pic>
          <p:nvPicPr>
            <p:cNvPr descr="Google Shape;2088;p84" id="650" name="Google Shape;650;p24"/>
            <p:cNvPicPr preferRelativeResize="0"/>
            <p:nvPr/>
          </p:nvPicPr>
          <p:blipFill rotWithShape="1">
            <a:blip r:embed="rId32">
              <a:alphaModFix/>
            </a:blip>
            <a:srcRect b="0" l="0" r="0" t="0"/>
            <a:stretch/>
          </p:blipFill>
          <p:spPr>
            <a:xfrm>
              <a:off x="1963158" y="2278203"/>
              <a:ext cx="864716" cy="379146"/>
            </a:xfrm>
            <a:prstGeom prst="rect">
              <a:avLst/>
            </a:prstGeom>
            <a:noFill/>
            <a:ln>
              <a:noFill/>
            </a:ln>
          </p:spPr>
        </p:pic>
        <p:pic>
          <p:nvPicPr>
            <p:cNvPr descr="Google Shape;2089;p84" id="651" name="Google Shape;651;p24"/>
            <p:cNvPicPr preferRelativeResize="0"/>
            <p:nvPr/>
          </p:nvPicPr>
          <p:blipFill rotWithShape="1">
            <a:blip r:embed="rId33">
              <a:alphaModFix/>
            </a:blip>
            <a:srcRect b="0" l="0" r="0" t="0"/>
            <a:stretch/>
          </p:blipFill>
          <p:spPr>
            <a:xfrm>
              <a:off x="5367860" y="204836"/>
              <a:ext cx="1179599" cy="174508"/>
            </a:xfrm>
            <a:prstGeom prst="rect">
              <a:avLst/>
            </a:prstGeom>
            <a:noFill/>
            <a:ln>
              <a:noFill/>
            </a:ln>
          </p:spPr>
        </p:pic>
        <p:pic>
          <p:nvPicPr>
            <p:cNvPr descr="Google Shape;2090;p84" id="652" name="Google Shape;652;p24"/>
            <p:cNvPicPr preferRelativeResize="0"/>
            <p:nvPr/>
          </p:nvPicPr>
          <p:blipFill rotWithShape="1">
            <a:blip r:embed="rId34">
              <a:alphaModFix/>
            </a:blip>
            <a:srcRect b="0" l="0" r="0" t="0"/>
            <a:stretch/>
          </p:blipFill>
          <p:spPr>
            <a:xfrm>
              <a:off x="6335208" y="3052950"/>
              <a:ext cx="876782" cy="201660"/>
            </a:xfrm>
            <a:prstGeom prst="rect">
              <a:avLst/>
            </a:prstGeom>
            <a:noFill/>
            <a:ln>
              <a:noFill/>
            </a:ln>
          </p:spPr>
        </p:pic>
        <p:pic>
          <p:nvPicPr>
            <p:cNvPr descr="Google Shape;2091;p84" id="653" name="Google Shape;653;p24"/>
            <p:cNvPicPr preferRelativeResize="0"/>
            <p:nvPr/>
          </p:nvPicPr>
          <p:blipFill rotWithShape="1">
            <a:blip r:embed="rId35">
              <a:alphaModFix/>
            </a:blip>
            <a:srcRect b="0" l="0" r="0" t="0"/>
            <a:stretch/>
          </p:blipFill>
          <p:spPr>
            <a:xfrm>
              <a:off x="1402833" y="3670538"/>
              <a:ext cx="1040313" cy="181395"/>
            </a:xfrm>
            <a:prstGeom prst="rect">
              <a:avLst/>
            </a:prstGeom>
            <a:noFill/>
            <a:ln>
              <a:noFill/>
            </a:ln>
          </p:spPr>
        </p:pic>
        <p:pic>
          <p:nvPicPr>
            <p:cNvPr descr="Google Shape;2092;p84" id="654" name="Google Shape;654;p24"/>
            <p:cNvPicPr preferRelativeResize="0"/>
            <p:nvPr/>
          </p:nvPicPr>
          <p:blipFill rotWithShape="1">
            <a:blip r:embed="rId36">
              <a:alphaModFix/>
            </a:blip>
            <a:srcRect b="0" l="0" r="0" t="0"/>
            <a:stretch/>
          </p:blipFill>
          <p:spPr>
            <a:xfrm>
              <a:off x="2670173" y="3613455"/>
              <a:ext cx="591159" cy="295580"/>
            </a:xfrm>
            <a:prstGeom prst="rect">
              <a:avLst/>
            </a:prstGeom>
            <a:noFill/>
            <a:ln>
              <a:noFill/>
            </a:ln>
          </p:spPr>
        </p:pic>
        <p:grpSp>
          <p:nvGrpSpPr>
            <p:cNvPr id="655" name="Google Shape;655;p24"/>
            <p:cNvGrpSpPr/>
            <p:nvPr/>
          </p:nvGrpSpPr>
          <p:grpSpPr>
            <a:xfrm>
              <a:off x="3545325" y="3631215"/>
              <a:ext cx="677183" cy="260057"/>
              <a:chOff x="0" y="0"/>
              <a:chExt cx="677181" cy="260055"/>
            </a:xfrm>
          </p:grpSpPr>
          <p:sp>
            <p:nvSpPr>
              <p:cNvPr id="656" name="Google Shape;656;p24"/>
              <p:cNvSpPr/>
              <p:nvPr/>
            </p:nvSpPr>
            <p:spPr>
              <a:xfrm>
                <a:off x="0" y="0"/>
                <a:ext cx="677181" cy="260055"/>
              </a:xfrm>
              <a:prstGeom prst="rect">
                <a:avLst/>
              </a:prstGeom>
              <a:solidFill>
                <a:srgbClr val="EFEFE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image139.png" id="657" name="Google Shape;657;p24"/>
              <p:cNvPicPr preferRelativeResize="0"/>
              <p:nvPr/>
            </p:nvPicPr>
            <p:blipFill rotWithShape="1">
              <a:blip r:embed="rId37">
                <a:alphaModFix/>
              </a:blip>
              <a:srcRect b="0" l="0" r="0" t="0"/>
              <a:stretch/>
            </p:blipFill>
            <p:spPr>
              <a:xfrm>
                <a:off x="0" y="0"/>
                <a:ext cx="677181" cy="260055"/>
              </a:xfrm>
              <a:prstGeom prst="rect">
                <a:avLst/>
              </a:prstGeom>
              <a:noFill/>
              <a:ln>
                <a:noFill/>
              </a:ln>
            </p:spPr>
          </p:pic>
        </p:grpSp>
        <p:pic>
          <p:nvPicPr>
            <p:cNvPr descr="Google Shape;2094;p84" id="658" name="Google Shape;658;p24"/>
            <p:cNvPicPr preferRelativeResize="0"/>
            <p:nvPr/>
          </p:nvPicPr>
          <p:blipFill rotWithShape="1">
            <a:blip r:embed="rId38">
              <a:alphaModFix/>
            </a:blip>
            <a:srcRect b="0" l="0" r="0" t="0"/>
            <a:stretch/>
          </p:blipFill>
          <p:spPr>
            <a:xfrm>
              <a:off x="4495961" y="3532963"/>
              <a:ext cx="456563" cy="456563"/>
            </a:xfrm>
            <a:prstGeom prst="rect">
              <a:avLst/>
            </a:prstGeom>
            <a:noFill/>
            <a:ln>
              <a:noFill/>
            </a:ln>
          </p:spPr>
        </p:pic>
      </p:gr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2" name="Shape 662"/>
        <p:cNvGrpSpPr/>
        <p:nvPr/>
      </p:nvGrpSpPr>
      <p:grpSpPr>
        <a:xfrm>
          <a:off x="0" y="0"/>
          <a:ext cx="0" cy="0"/>
          <a:chOff x="0" y="0"/>
          <a:chExt cx="0" cy="0"/>
        </a:xfrm>
      </p:grpSpPr>
      <p:sp>
        <p:nvSpPr>
          <p:cNvPr id="663" name="Google Shape;663;p25"/>
          <p:cNvSpPr/>
          <p:nvPr/>
        </p:nvSpPr>
        <p:spPr>
          <a:xfrm>
            <a:off x="13117256" y="5705242"/>
            <a:ext cx="4793137" cy="5922050"/>
          </a:xfrm>
          <a:prstGeom prst="rect">
            <a:avLst/>
          </a:prstGeom>
          <a:gradFill>
            <a:gsLst>
              <a:gs pos="0">
                <a:srgbClr val="FDFDFD"/>
              </a:gs>
              <a:gs pos="100000">
                <a:srgbClr val="0D4AFF">
                  <a:alpha val="0"/>
                </a:srgbClr>
              </a:gs>
            </a:gsLst>
            <a:path path="circle">
              <a:fillToRect b="50%" l="50%" r="50%" t="50%"/>
            </a:path>
            <a:tileRect/>
          </a:grad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FDFDFD"/>
              </a:buClr>
              <a:buSzPts val="1400"/>
              <a:buFont typeface="Arial"/>
              <a:buNone/>
            </a:pPr>
            <a:r>
              <a:t/>
            </a:r>
            <a:endParaRPr b="0" i="0" sz="1400" u="none" cap="none" strike="noStrike">
              <a:solidFill>
                <a:srgbClr val="FDFDFD"/>
              </a:solidFill>
              <a:latin typeface="Arial"/>
              <a:ea typeface="Arial"/>
              <a:cs typeface="Arial"/>
              <a:sym typeface="Arial"/>
            </a:endParaRPr>
          </a:p>
        </p:txBody>
      </p:sp>
      <p:sp>
        <p:nvSpPr>
          <p:cNvPr id="664" name="Google Shape;664;p25"/>
          <p:cNvSpPr txBox="1"/>
          <p:nvPr>
            <p:ph type="title"/>
          </p:nvPr>
        </p:nvSpPr>
        <p:spPr>
          <a:xfrm>
            <a:off x="1219200" y="6407150"/>
            <a:ext cx="7370687" cy="3016250"/>
          </a:xfrm>
          <a:prstGeom prst="rect">
            <a:avLst/>
          </a:prstGeom>
          <a:noFill/>
          <a:ln>
            <a:noFill/>
          </a:ln>
        </p:spPr>
        <p:txBody>
          <a:bodyPr anchorCtr="0" anchor="b" bIns="45700" lIns="45700" spcFirstLastPara="1" rIns="45700" wrap="square" tIns="45700">
            <a:noAutofit/>
          </a:bodyPr>
          <a:lstStyle/>
          <a:p>
            <a:pPr indent="0" lvl="0" marL="0" rtl="0" algn="l">
              <a:lnSpc>
                <a:spcPct val="100000"/>
              </a:lnSpc>
              <a:spcBef>
                <a:spcPts val="0"/>
              </a:spcBef>
              <a:spcAft>
                <a:spcPts val="0"/>
              </a:spcAft>
              <a:buClr>
                <a:srgbClr val="000000"/>
              </a:buClr>
              <a:buSzPts val="7200"/>
              <a:buFont typeface="Inter Medium"/>
              <a:buNone/>
            </a:pPr>
            <a:r>
              <a:rPr lang="en-US" sz="7200">
                <a:latin typeface="Inter Medium"/>
                <a:ea typeface="Inter Medium"/>
                <a:cs typeface="Inter Medium"/>
                <a:sym typeface="Inter Medium"/>
              </a:rPr>
              <a:t>Contact Us</a:t>
            </a:r>
            <a:endParaRPr/>
          </a:p>
        </p:txBody>
      </p:sp>
      <p:sp>
        <p:nvSpPr>
          <p:cNvPr id="665" name="Google Shape;665;p25"/>
          <p:cNvSpPr txBox="1"/>
          <p:nvPr>
            <p:ph idx="1" type="body"/>
          </p:nvPr>
        </p:nvSpPr>
        <p:spPr>
          <a:xfrm>
            <a:off x="1219200" y="9735167"/>
            <a:ext cx="7986966" cy="2514645"/>
          </a:xfrm>
          <a:prstGeom prst="rect">
            <a:avLst/>
          </a:prstGeom>
          <a:noFill/>
          <a:ln>
            <a:noFill/>
          </a:ln>
        </p:spPr>
        <p:txBody>
          <a:bodyPr anchorCtr="0" anchor="t" bIns="45700" lIns="45700" spcFirstLastPara="1" rIns="45700" wrap="square" tIns="45700">
            <a:noAutofit/>
          </a:bodyPr>
          <a:lstStyle/>
          <a:p>
            <a:pPr indent="0" lvl="0" marL="0" rtl="0" algn="l">
              <a:lnSpc>
                <a:spcPct val="100000"/>
              </a:lnSpc>
              <a:spcBef>
                <a:spcPts val="0"/>
              </a:spcBef>
              <a:spcAft>
                <a:spcPts val="0"/>
              </a:spcAft>
              <a:buClr>
                <a:srgbClr val="000000"/>
              </a:buClr>
              <a:buSzPts val="3600"/>
              <a:buFont typeface="Inter"/>
              <a:buNone/>
            </a:pPr>
            <a:r>
              <a:rPr lang="en-US" sz="3600"/>
              <a:t>Interested in learning more? </a:t>
            </a:r>
            <a:endParaRPr/>
          </a:p>
          <a:p>
            <a:pPr indent="0" lvl="0" marL="0" rtl="0" algn="l">
              <a:lnSpc>
                <a:spcPct val="100000"/>
              </a:lnSpc>
              <a:spcBef>
                <a:spcPts val="1000"/>
              </a:spcBef>
              <a:spcAft>
                <a:spcPts val="0"/>
              </a:spcAft>
              <a:buClr>
                <a:srgbClr val="000000"/>
              </a:buClr>
              <a:buSzPts val="3600"/>
              <a:buFont typeface="Inter"/>
              <a:buNone/>
            </a:pPr>
            <a:r>
              <a:rPr lang="en-US" sz="3600"/>
              <a:t>Happy to hear from you!</a:t>
            </a:r>
            <a:endParaRPr/>
          </a:p>
        </p:txBody>
      </p:sp>
      <p:pic>
        <p:nvPicPr>
          <p:cNvPr descr="Image 4" id="666" name="Google Shape;666;p25"/>
          <p:cNvPicPr preferRelativeResize="0"/>
          <p:nvPr/>
        </p:nvPicPr>
        <p:blipFill rotWithShape="1">
          <a:blip r:embed="rId3">
            <a:alphaModFix/>
          </a:blip>
          <a:srcRect b="0" l="0" r="0" t="0"/>
          <a:stretch/>
        </p:blipFill>
        <p:spPr>
          <a:xfrm>
            <a:off x="13910206" y="7353416"/>
            <a:ext cx="3207238" cy="3207238"/>
          </a:xfrm>
          <a:prstGeom prst="rect">
            <a:avLst/>
          </a:prstGeom>
          <a:noFill/>
          <a:ln>
            <a:noFill/>
          </a:ln>
        </p:spPr>
      </p:pic>
      <p:sp>
        <p:nvSpPr>
          <p:cNvPr id="667" name="Google Shape;667;p25"/>
          <p:cNvSpPr txBox="1"/>
          <p:nvPr/>
        </p:nvSpPr>
        <p:spPr>
          <a:xfrm>
            <a:off x="13046478" y="10950035"/>
            <a:ext cx="4934694" cy="609942"/>
          </a:xfrm>
          <a:prstGeom prst="rect">
            <a:avLst/>
          </a:prstGeom>
          <a:noFill/>
          <a:ln>
            <a:noFill/>
          </a:ln>
        </p:spPr>
        <p:txBody>
          <a:bodyPr anchorCtr="0" anchor="t" bIns="45700" lIns="45700" spcFirstLastPara="1" rIns="45700" wrap="square" tIns="45700">
            <a:noAutofit/>
          </a:bodyPr>
          <a:lstStyle/>
          <a:p>
            <a:pPr indent="0" lvl="0" marL="0" marR="0" rtl="0" algn="ctr">
              <a:lnSpc>
                <a:spcPct val="120000"/>
              </a:lnSpc>
              <a:spcBef>
                <a:spcPts val="0"/>
              </a:spcBef>
              <a:spcAft>
                <a:spcPts val="0"/>
              </a:spcAft>
              <a:buClr>
                <a:srgbClr val="000000"/>
              </a:buClr>
              <a:buSzPts val="2400"/>
              <a:buFont typeface="Inter"/>
              <a:buNone/>
            </a:pPr>
            <a:r>
              <a:rPr b="0" i="0" lang="en-US" sz="2400" u="none" cap="none" strike="noStrike">
                <a:solidFill>
                  <a:srgbClr val="000000"/>
                </a:solidFill>
                <a:latin typeface="Inter"/>
                <a:ea typeface="Inter"/>
                <a:cs typeface="Inter"/>
                <a:sym typeface="Inter"/>
              </a:rPr>
              <a:t>linkedin.com/antoniusgress</a:t>
            </a:r>
            <a:endParaRPr/>
          </a:p>
        </p:txBody>
      </p:sp>
      <p:sp>
        <p:nvSpPr>
          <p:cNvPr id="668" name="Google Shape;668;p25"/>
          <p:cNvSpPr txBox="1"/>
          <p:nvPr/>
        </p:nvSpPr>
        <p:spPr>
          <a:xfrm>
            <a:off x="15035697" y="6277101"/>
            <a:ext cx="1634689" cy="609942"/>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2900"/>
              <a:buFont typeface="Inter SemiBold"/>
              <a:buNone/>
            </a:pPr>
            <a:r>
              <a:rPr b="0" i="0" lang="en-US" sz="2900" u="none" cap="none" strike="noStrike">
                <a:solidFill>
                  <a:srgbClr val="000000"/>
                </a:solidFill>
                <a:latin typeface="Inter SemiBold"/>
                <a:ea typeface="Inter SemiBold"/>
                <a:cs typeface="Inter SemiBold"/>
                <a:sym typeface="Inter SemiBold"/>
              </a:rPr>
              <a:t>LinkedIn</a:t>
            </a:r>
            <a:endParaRPr/>
          </a:p>
        </p:txBody>
      </p:sp>
      <p:sp>
        <p:nvSpPr>
          <p:cNvPr id="669" name="Google Shape;669;p25"/>
          <p:cNvSpPr/>
          <p:nvPr/>
        </p:nvSpPr>
        <p:spPr>
          <a:xfrm>
            <a:off x="18297467" y="5705242"/>
            <a:ext cx="4793137" cy="5922050"/>
          </a:xfrm>
          <a:prstGeom prst="rect">
            <a:avLst/>
          </a:prstGeom>
          <a:gradFill>
            <a:gsLst>
              <a:gs pos="0">
                <a:srgbClr val="FDFDFD"/>
              </a:gs>
              <a:gs pos="100000">
                <a:srgbClr val="0D4AFF">
                  <a:alpha val="0"/>
                </a:srgbClr>
              </a:gs>
            </a:gsLst>
            <a:path path="circle">
              <a:fillToRect b="50%" l="50%" r="50%" t="50%"/>
            </a:path>
            <a:tileRect/>
          </a:grad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FDFDFD"/>
              </a:buClr>
              <a:buSzPts val="1400"/>
              <a:buFont typeface="Arial"/>
              <a:buNone/>
            </a:pPr>
            <a:r>
              <a:t/>
            </a:r>
            <a:endParaRPr b="0" i="0" sz="1400" u="none" cap="none" strike="noStrike">
              <a:solidFill>
                <a:srgbClr val="FDFDFD"/>
              </a:solidFill>
              <a:latin typeface="Arial"/>
              <a:ea typeface="Arial"/>
              <a:cs typeface="Arial"/>
              <a:sym typeface="Arial"/>
            </a:endParaRPr>
          </a:p>
        </p:txBody>
      </p:sp>
      <p:sp>
        <p:nvSpPr>
          <p:cNvPr id="670" name="Google Shape;670;p25"/>
          <p:cNvSpPr txBox="1"/>
          <p:nvPr/>
        </p:nvSpPr>
        <p:spPr>
          <a:xfrm>
            <a:off x="18226687" y="10950035"/>
            <a:ext cx="4934695" cy="609942"/>
          </a:xfrm>
          <a:prstGeom prst="rect">
            <a:avLst/>
          </a:prstGeom>
          <a:noFill/>
          <a:ln>
            <a:noFill/>
          </a:ln>
        </p:spPr>
        <p:txBody>
          <a:bodyPr anchorCtr="0" anchor="t" bIns="45700" lIns="45700" spcFirstLastPara="1" rIns="45700" wrap="square" tIns="45700">
            <a:noAutofit/>
          </a:bodyPr>
          <a:lstStyle/>
          <a:p>
            <a:pPr indent="0" lvl="0" marL="0" marR="0" rtl="0" algn="ctr">
              <a:lnSpc>
                <a:spcPct val="120000"/>
              </a:lnSpc>
              <a:spcBef>
                <a:spcPts val="0"/>
              </a:spcBef>
              <a:spcAft>
                <a:spcPts val="0"/>
              </a:spcAft>
              <a:buClr>
                <a:srgbClr val="000000"/>
              </a:buClr>
              <a:buSzPts val="2400"/>
              <a:buFont typeface="Inter"/>
              <a:buNone/>
            </a:pPr>
            <a:r>
              <a:rPr b="0" i="0" lang="en-US" sz="2400" u="none" cap="none" strike="noStrike">
                <a:solidFill>
                  <a:srgbClr val="000000"/>
                </a:solidFill>
                <a:latin typeface="Inter"/>
                <a:ea typeface="Inter"/>
                <a:cs typeface="Inter"/>
                <a:sym typeface="Inter"/>
              </a:rPr>
              <a:t>www.theblockbrain.ai</a:t>
            </a:r>
            <a:endParaRPr/>
          </a:p>
        </p:txBody>
      </p:sp>
      <p:sp>
        <p:nvSpPr>
          <p:cNvPr id="671" name="Google Shape;671;p25"/>
          <p:cNvSpPr txBox="1"/>
          <p:nvPr/>
        </p:nvSpPr>
        <p:spPr>
          <a:xfrm>
            <a:off x="20215908" y="6277101"/>
            <a:ext cx="1634689" cy="609942"/>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2900"/>
              <a:buFont typeface="Inter SemiBold"/>
              <a:buNone/>
            </a:pPr>
            <a:r>
              <a:rPr b="0" i="0" lang="en-US" sz="2900" u="none" cap="none" strike="noStrike">
                <a:solidFill>
                  <a:srgbClr val="000000"/>
                </a:solidFill>
                <a:latin typeface="Inter SemiBold"/>
                <a:ea typeface="Inter SemiBold"/>
                <a:cs typeface="Inter SemiBold"/>
                <a:sym typeface="Inter SemiBold"/>
              </a:rPr>
              <a:t>Website</a:t>
            </a:r>
            <a:endParaRPr/>
          </a:p>
        </p:txBody>
      </p:sp>
      <p:pic>
        <p:nvPicPr>
          <p:cNvPr descr="Image 2" id="672" name="Google Shape;672;p25"/>
          <p:cNvPicPr preferRelativeResize="0"/>
          <p:nvPr/>
        </p:nvPicPr>
        <p:blipFill rotWithShape="1">
          <a:blip r:embed="rId4">
            <a:alphaModFix/>
          </a:blip>
          <a:srcRect b="0" l="0" r="0" t="0"/>
          <a:stretch/>
        </p:blipFill>
        <p:spPr>
          <a:xfrm>
            <a:off x="19087486" y="7350484"/>
            <a:ext cx="3213101" cy="3213101"/>
          </a:xfrm>
          <a:prstGeom prst="rect">
            <a:avLst/>
          </a:prstGeom>
          <a:noFill/>
          <a:ln>
            <a:noFill/>
          </a:ln>
        </p:spPr>
      </p:pic>
      <p:pic>
        <p:nvPicPr>
          <p:cNvPr descr="tabler-icon-world.svg" id="673" name="Google Shape;673;p25"/>
          <p:cNvPicPr preferRelativeResize="0"/>
          <p:nvPr/>
        </p:nvPicPr>
        <p:blipFill rotWithShape="1">
          <a:blip r:embed="rId5">
            <a:alphaModFix/>
          </a:blip>
          <a:srcRect b="0" l="0" r="0" t="0"/>
          <a:stretch/>
        </p:blipFill>
        <p:spPr>
          <a:xfrm>
            <a:off x="19465974" y="6247390"/>
            <a:ext cx="609942" cy="609942"/>
          </a:xfrm>
          <a:prstGeom prst="rect">
            <a:avLst/>
          </a:prstGeom>
          <a:noFill/>
          <a:ln>
            <a:noFill/>
          </a:ln>
        </p:spPr>
      </p:pic>
      <p:pic>
        <p:nvPicPr>
          <p:cNvPr descr="Light - Social Media Icon.svg" id="674" name="Google Shape;674;p25"/>
          <p:cNvPicPr preferRelativeResize="0"/>
          <p:nvPr/>
        </p:nvPicPr>
        <p:blipFill rotWithShape="1">
          <a:blip r:embed="rId6">
            <a:alphaModFix/>
          </a:blip>
          <a:srcRect b="0" l="0" r="0" t="0"/>
          <a:stretch/>
        </p:blipFill>
        <p:spPr>
          <a:xfrm>
            <a:off x="14248031" y="6178703"/>
            <a:ext cx="747316" cy="747317"/>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3"/>
          <p:cNvSpPr txBox="1"/>
          <p:nvPr>
            <p:ph idx="1" type="body"/>
          </p:nvPr>
        </p:nvSpPr>
        <p:spPr>
          <a:xfrm>
            <a:off x="1149085" y="6261622"/>
            <a:ext cx="17197770" cy="2209801"/>
          </a:xfrm>
          <a:prstGeom prst="rect">
            <a:avLst/>
          </a:prstGeom>
          <a:noFill/>
          <a:ln>
            <a:noFill/>
          </a:ln>
        </p:spPr>
        <p:txBody>
          <a:bodyPr anchorCtr="0" anchor="ctr" bIns="0" lIns="0" spcFirstLastPara="1" rIns="0" wrap="square" tIns="0">
            <a:spAutoFit/>
          </a:bodyPr>
          <a:lstStyle/>
          <a:p>
            <a:pPr indent="0" lvl="0" marL="0" rtl="0" algn="l">
              <a:lnSpc>
                <a:spcPct val="100000"/>
              </a:lnSpc>
              <a:spcBef>
                <a:spcPts val="0"/>
              </a:spcBef>
              <a:spcAft>
                <a:spcPts val="0"/>
              </a:spcAft>
              <a:buClr>
                <a:srgbClr val="FFFFFF"/>
              </a:buClr>
              <a:buSzPts val="7200"/>
              <a:buFont typeface="Inter Medium"/>
              <a:buNone/>
            </a:pPr>
            <a:r>
              <a:rPr lang="en-US" sz="7200">
                <a:solidFill>
                  <a:srgbClr val="FFFFFF"/>
                </a:solidFill>
                <a:latin typeface="Inter Medium"/>
                <a:ea typeface="Inter Medium"/>
                <a:cs typeface="Inter Medium"/>
                <a:sym typeface="Inter Medium"/>
              </a:rPr>
              <a:t>We elevate human knowledge with responsible AI.</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4"/>
          <p:cNvSpPr txBox="1"/>
          <p:nvPr>
            <p:ph idx="1" type="body"/>
          </p:nvPr>
        </p:nvSpPr>
        <p:spPr>
          <a:xfrm>
            <a:off x="2053775" y="12891573"/>
            <a:ext cx="20276449" cy="301522"/>
          </a:xfrm>
          <a:prstGeom prst="rect">
            <a:avLst/>
          </a:prstGeom>
          <a:noFill/>
          <a:ln>
            <a:noFill/>
          </a:ln>
        </p:spPr>
        <p:txBody>
          <a:bodyPr anchorCtr="0" anchor="ctr" bIns="45700" lIns="45700" spcFirstLastPara="1" rIns="45700" wrap="square" tIns="45700">
            <a:spAutoFit/>
          </a:bodyPr>
          <a:lstStyle/>
          <a:p>
            <a:pPr indent="0" lvl="0" marL="0" rtl="0" algn="l">
              <a:lnSpc>
                <a:spcPct val="50000"/>
              </a:lnSpc>
              <a:spcBef>
                <a:spcPts val="0"/>
              </a:spcBef>
              <a:spcAft>
                <a:spcPts val="0"/>
              </a:spcAft>
              <a:buClr>
                <a:srgbClr val="131313"/>
              </a:buClr>
              <a:buSzPts val="1800"/>
              <a:buFont typeface="Inter"/>
              <a:buNone/>
            </a:pPr>
            <a:r>
              <a:rPr baseline="-25000" lang="en-US" sz="1800" cap="none">
                <a:solidFill>
                  <a:srgbClr val="131313"/>
                </a:solidFill>
              </a:rPr>
              <a:t>MASTER SLIDEDECK 2025</a:t>
            </a:r>
            <a:endParaRPr/>
          </a:p>
        </p:txBody>
      </p:sp>
      <p:sp>
        <p:nvSpPr>
          <p:cNvPr id="117" name="Google Shape;117;p4"/>
          <p:cNvSpPr txBox="1"/>
          <p:nvPr>
            <p:ph idx="12" type="sldNum"/>
          </p:nvPr>
        </p:nvSpPr>
        <p:spPr>
          <a:xfrm>
            <a:off x="22305147" y="12831586"/>
            <a:ext cx="825501" cy="358141"/>
          </a:xfrm>
          <a:prstGeom prst="rect">
            <a:avLst/>
          </a:prstGeom>
          <a:noFill/>
          <a:ln>
            <a:noFill/>
          </a:ln>
        </p:spPr>
        <p:txBody>
          <a:bodyPr anchorCtr="0" anchor="ctr" bIns="45700" lIns="45700" spcFirstLastPara="1" rIns="45700" wrap="square" tIns="45700">
            <a:spAutoFit/>
          </a:bodyPr>
          <a:lstStyle/>
          <a:p>
            <a:pPr indent="0" lvl="0" marL="0" rtl="0" algn="r">
              <a:lnSpc>
                <a:spcPct val="100000"/>
              </a:lnSpc>
              <a:spcBef>
                <a:spcPts val="0"/>
              </a:spcBef>
              <a:spcAft>
                <a:spcPts val="0"/>
              </a:spcAft>
              <a:buClr>
                <a:srgbClr val="FFFFFF"/>
              </a:buClr>
              <a:buSzPts val="1800"/>
              <a:buFont typeface="Inter"/>
              <a:buNone/>
            </a:pPr>
            <a:fld id="{00000000-1234-1234-1234-123412341234}" type="slidenum">
              <a:rPr lang="en-US" sz="1800">
                <a:solidFill>
                  <a:srgbClr val="FFFFFF"/>
                </a:solidFill>
                <a:latin typeface="Inter"/>
                <a:ea typeface="Inter"/>
                <a:cs typeface="Inter"/>
                <a:sym typeface="Inter"/>
              </a:rPr>
              <a:t>‹#›</a:t>
            </a:fld>
            <a:endParaRPr/>
          </a:p>
        </p:txBody>
      </p:sp>
      <p:sp>
        <p:nvSpPr>
          <p:cNvPr id="118" name="Google Shape;118;p4"/>
          <p:cNvSpPr txBox="1"/>
          <p:nvPr>
            <p:ph type="title"/>
          </p:nvPr>
        </p:nvSpPr>
        <p:spPr>
          <a:xfrm>
            <a:off x="1143000" y="952500"/>
            <a:ext cx="7360546" cy="1592421"/>
          </a:xfrm>
          <a:prstGeom prst="rect">
            <a:avLst/>
          </a:prstGeom>
          <a:noFill/>
          <a:ln>
            <a:noFill/>
          </a:ln>
        </p:spPr>
        <p:txBody>
          <a:bodyPr anchorCtr="0" anchor="t" bIns="45700" lIns="45700" spcFirstLastPara="1" rIns="45700" wrap="square" tIns="45700">
            <a:noAutofit/>
          </a:bodyPr>
          <a:lstStyle/>
          <a:p>
            <a:pPr indent="0" lvl="0" marL="0" rtl="0" algn="l">
              <a:lnSpc>
                <a:spcPct val="100000"/>
              </a:lnSpc>
              <a:spcBef>
                <a:spcPts val="0"/>
              </a:spcBef>
              <a:spcAft>
                <a:spcPts val="0"/>
              </a:spcAft>
              <a:buClr>
                <a:srgbClr val="000000"/>
              </a:buClr>
              <a:buSzPts val="9000"/>
              <a:buFont typeface="Inter"/>
              <a:buNone/>
            </a:pPr>
            <a:r>
              <a:rPr lang="en-US" sz="9000">
                <a:latin typeface="Inter"/>
                <a:ea typeface="Inter"/>
                <a:cs typeface="Inter"/>
                <a:sym typeface="Inter"/>
              </a:rPr>
              <a:t>Who We Are</a:t>
            </a:r>
            <a:endParaRPr/>
          </a:p>
        </p:txBody>
      </p:sp>
      <p:sp>
        <p:nvSpPr>
          <p:cNvPr id="119" name="Google Shape;119;p4"/>
          <p:cNvSpPr txBox="1"/>
          <p:nvPr>
            <p:ph idx="2" type="body"/>
          </p:nvPr>
        </p:nvSpPr>
        <p:spPr>
          <a:xfrm>
            <a:off x="1143000" y="3027467"/>
            <a:ext cx="6172380" cy="4332279"/>
          </a:xfrm>
          <a:prstGeom prst="rect">
            <a:avLst/>
          </a:prstGeom>
          <a:noFill/>
          <a:ln>
            <a:noFill/>
          </a:ln>
        </p:spPr>
        <p:txBody>
          <a:bodyPr anchorCtr="0" anchor="t" bIns="45700" lIns="45700" spcFirstLastPara="1" rIns="45700" wrap="square" tIns="45700">
            <a:noAutofit/>
          </a:bodyPr>
          <a:lstStyle/>
          <a:p>
            <a:pPr indent="0" lvl="0" marL="0" rtl="0" algn="l">
              <a:lnSpc>
                <a:spcPct val="120000"/>
              </a:lnSpc>
              <a:spcBef>
                <a:spcPts val="0"/>
              </a:spcBef>
              <a:spcAft>
                <a:spcPts val="0"/>
              </a:spcAft>
              <a:buClr>
                <a:srgbClr val="000000"/>
              </a:buClr>
              <a:buSzPts val="2400"/>
              <a:buFont typeface="Inter"/>
              <a:buNone/>
            </a:pPr>
            <a:r>
              <a:rPr b="0" i="0" lang="en-US" sz="2400" u="none" cap="none" strike="noStrike">
                <a:solidFill>
                  <a:srgbClr val="000000"/>
                </a:solidFill>
                <a:latin typeface="Inter"/>
                <a:ea typeface="Inter"/>
                <a:cs typeface="Inter"/>
                <a:sym typeface="Inter"/>
              </a:rPr>
              <a:t>We empower professionals to achieve operational excellence and gain a competitive advantage through Al knowledge processes and customised automation solutions.</a:t>
            </a:r>
            <a:endParaRPr/>
          </a:p>
        </p:txBody>
      </p:sp>
      <p:sp>
        <p:nvSpPr>
          <p:cNvPr id="120" name="Google Shape;120;p4"/>
          <p:cNvSpPr txBox="1"/>
          <p:nvPr/>
        </p:nvSpPr>
        <p:spPr>
          <a:xfrm>
            <a:off x="11041080" y="2634509"/>
            <a:ext cx="5532936" cy="444501"/>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FFFFFF"/>
              </a:buClr>
              <a:buSzPts val="2900"/>
              <a:buFont typeface="Inter SemiBold"/>
              <a:buNone/>
            </a:pPr>
            <a:r>
              <a:rPr b="0" i="0" lang="en-US" sz="2900" u="none" cap="none" strike="noStrike">
                <a:solidFill>
                  <a:srgbClr val="FFFFFF"/>
                </a:solidFill>
                <a:latin typeface="Inter SemiBold"/>
                <a:ea typeface="Inter SemiBold"/>
                <a:cs typeface="Inter SemiBold"/>
                <a:sym typeface="Inter SemiBold"/>
              </a:rPr>
              <a:t>30+ Employees</a:t>
            </a:r>
            <a:endParaRPr/>
          </a:p>
        </p:txBody>
      </p:sp>
      <p:sp>
        <p:nvSpPr>
          <p:cNvPr id="121" name="Google Shape;121;p4"/>
          <p:cNvSpPr txBox="1"/>
          <p:nvPr/>
        </p:nvSpPr>
        <p:spPr>
          <a:xfrm>
            <a:off x="11041080" y="3258423"/>
            <a:ext cx="5532937" cy="368301"/>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Clr>
                <a:srgbClr val="FFFFFF"/>
              </a:buClr>
              <a:buSzPts val="2400"/>
              <a:buFont typeface="Inter"/>
              <a:buNone/>
            </a:pPr>
            <a:r>
              <a:rPr b="0" i="0" lang="en-US" sz="2400" u="none" cap="none" strike="noStrike">
                <a:solidFill>
                  <a:srgbClr val="FFFFFF"/>
                </a:solidFill>
                <a:latin typeface="Inter"/>
                <a:ea typeface="Inter"/>
                <a:cs typeface="Inter"/>
                <a:sym typeface="Inter"/>
              </a:rPr>
              <a:t>HQ in Hamburg and Stuttgart</a:t>
            </a:r>
            <a:endParaRPr/>
          </a:p>
        </p:txBody>
      </p:sp>
      <p:sp>
        <p:nvSpPr>
          <p:cNvPr id="122" name="Google Shape;122;p4"/>
          <p:cNvSpPr txBox="1"/>
          <p:nvPr/>
        </p:nvSpPr>
        <p:spPr>
          <a:xfrm>
            <a:off x="17695880" y="2634509"/>
            <a:ext cx="5532937" cy="444501"/>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FFFFFF"/>
              </a:buClr>
              <a:buSzPts val="2900"/>
              <a:buFont typeface="Inter SemiBold"/>
              <a:buNone/>
            </a:pPr>
            <a:r>
              <a:rPr b="0" i="0" lang="en-US" sz="2900" u="none" cap="none" strike="noStrike">
                <a:solidFill>
                  <a:srgbClr val="FFFFFF"/>
                </a:solidFill>
                <a:latin typeface="Inter SemiBold"/>
                <a:ea typeface="Inter SemiBold"/>
                <a:cs typeface="Inter SemiBold"/>
                <a:sym typeface="Inter SemiBold"/>
              </a:rPr>
              <a:t>35+ Years</a:t>
            </a:r>
            <a:endParaRPr/>
          </a:p>
        </p:txBody>
      </p:sp>
      <p:sp>
        <p:nvSpPr>
          <p:cNvPr id="123" name="Google Shape;123;p4"/>
          <p:cNvSpPr txBox="1"/>
          <p:nvPr/>
        </p:nvSpPr>
        <p:spPr>
          <a:xfrm>
            <a:off x="17695880" y="3258423"/>
            <a:ext cx="5532937" cy="810261"/>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Clr>
                <a:srgbClr val="FFFFFF"/>
              </a:buClr>
              <a:buSzPts val="2400"/>
              <a:buFont typeface="Inter"/>
              <a:buNone/>
            </a:pPr>
            <a:r>
              <a:rPr b="0" i="0" lang="en-US" sz="2400" u="none" cap="none" strike="noStrike">
                <a:solidFill>
                  <a:srgbClr val="FFFFFF"/>
                </a:solidFill>
                <a:latin typeface="Inter"/>
                <a:ea typeface="Inter"/>
                <a:cs typeface="Inter"/>
                <a:sym typeface="Inter"/>
              </a:rPr>
              <a:t>Deep tech &amp; domain founder expertise</a:t>
            </a:r>
            <a:endParaRPr/>
          </a:p>
        </p:txBody>
      </p:sp>
      <p:sp>
        <p:nvSpPr>
          <p:cNvPr id="124" name="Google Shape;124;p4"/>
          <p:cNvSpPr/>
          <p:nvPr/>
        </p:nvSpPr>
        <p:spPr>
          <a:xfrm>
            <a:off x="10970188" y="1219059"/>
            <a:ext cx="894127" cy="894127"/>
          </a:xfrm>
          <a:prstGeom prst="roundRect">
            <a:avLst>
              <a:gd fmla="val 15000" name="adj"/>
            </a:avLst>
          </a:prstGeom>
          <a:gradFill>
            <a:gsLst>
              <a:gs pos="0">
                <a:srgbClr val="FDFDFD">
                  <a:alpha val="29411"/>
                </a:srgbClr>
              </a:gs>
              <a:gs pos="272">
                <a:srgbClr val="FDFDFD">
                  <a:alpha val="29411"/>
                </a:srgbClr>
              </a:gs>
              <a:gs pos="100000">
                <a:srgbClr val="171717">
                  <a:alpha val="29803"/>
                </a:srgbClr>
              </a:gs>
            </a:gsLst>
            <a:path path="circle">
              <a:fillToRect b="50%" l="50%" r="50%" t="50%"/>
            </a:path>
            <a:tileRect/>
          </a:gradFill>
          <a:ln cap="flat" cmpd="sng" w="12700">
            <a:solidFill>
              <a:srgbClr val="848484">
                <a:alpha val="39215"/>
              </a:srgbClr>
            </a:solidFill>
            <a:prstDash val="solid"/>
            <a:miter lim="400000"/>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FFFFFF"/>
              </a:buClr>
              <a:buSzPts val="1400"/>
              <a:buFont typeface="Arial"/>
              <a:buNone/>
            </a:pPr>
            <a:r>
              <a:t/>
            </a:r>
            <a:endParaRPr b="0" i="0" sz="1400" u="none" cap="none" strike="noStrike">
              <a:solidFill>
                <a:srgbClr val="FFFFFF"/>
              </a:solidFill>
              <a:latin typeface="Arial"/>
              <a:ea typeface="Arial"/>
              <a:cs typeface="Arial"/>
              <a:sym typeface="Arial"/>
            </a:endParaRPr>
          </a:p>
        </p:txBody>
      </p:sp>
      <p:pic>
        <p:nvPicPr>
          <p:cNvPr descr="hand-thumb-up.svg" id="125" name="Google Shape;125;p4"/>
          <p:cNvPicPr preferRelativeResize="0"/>
          <p:nvPr/>
        </p:nvPicPr>
        <p:blipFill rotWithShape="1">
          <a:blip r:embed="rId3">
            <a:alphaModFix/>
          </a:blip>
          <a:srcRect b="0" l="0" r="0" t="0"/>
          <a:stretch/>
        </p:blipFill>
        <p:spPr>
          <a:xfrm>
            <a:off x="11201872" y="5627780"/>
            <a:ext cx="508001" cy="508001"/>
          </a:xfrm>
          <a:prstGeom prst="rect">
            <a:avLst/>
          </a:prstGeom>
          <a:noFill/>
          <a:ln>
            <a:noFill/>
          </a:ln>
        </p:spPr>
      </p:pic>
      <p:pic>
        <p:nvPicPr>
          <p:cNvPr descr="light-bulb.svg" id="126" name="Google Shape;126;p4"/>
          <p:cNvPicPr preferRelativeResize="0"/>
          <p:nvPr/>
        </p:nvPicPr>
        <p:blipFill rotWithShape="1">
          <a:blip r:embed="rId4">
            <a:alphaModFix/>
          </a:blip>
          <a:srcRect b="0" l="0" r="0" t="0"/>
          <a:stretch/>
        </p:blipFill>
        <p:spPr>
          <a:xfrm>
            <a:off x="17856151" y="1412122"/>
            <a:ext cx="508001" cy="508001"/>
          </a:xfrm>
          <a:prstGeom prst="rect">
            <a:avLst/>
          </a:prstGeom>
          <a:noFill/>
          <a:ln>
            <a:noFill/>
          </a:ln>
        </p:spPr>
      </p:pic>
      <p:pic>
        <p:nvPicPr>
          <p:cNvPr descr="trophy.svg" id="127" name="Google Shape;127;p4"/>
          <p:cNvPicPr preferRelativeResize="0"/>
          <p:nvPr/>
        </p:nvPicPr>
        <p:blipFill rotWithShape="1">
          <a:blip r:embed="rId5">
            <a:alphaModFix/>
          </a:blip>
          <a:srcRect b="0" l="0" r="0" t="0"/>
          <a:stretch/>
        </p:blipFill>
        <p:spPr>
          <a:xfrm>
            <a:off x="17875722" y="5526536"/>
            <a:ext cx="508001" cy="508001"/>
          </a:xfrm>
          <a:prstGeom prst="rect">
            <a:avLst/>
          </a:prstGeom>
          <a:noFill/>
          <a:ln>
            <a:noFill/>
          </a:ln>
        </p:spPr>
      </p:pic>
      <p:pic>
        <p:nvPicPr>
          <p:cNvPr descr="users.svg" id="128" name="Google Shape;128;p4"/>
          <p:cNvPicPr preferRelativeResize="0"/>
          <p:nvPr/>
        </p:nvPicPr>
        <p:blipFill rotWithShape="1">
          <a:blip r:embed="rId6">
            <a:alphaModFix/>
          </a:blip>
          <a:srcRect b="0" l="0" r="0" t="0"/>
          <a:stretch/>
        </p:blipFill>
        <p:spPr>
          <a:xfrm>
            <a:off x="11163251" y="1412122"/>
            <a:ext cx="508001" cy="508001"/>
          </a:xfrm>
          <a:prstGeom prst="rect">
            <a:avLst/>
          </a:prstGeom>
          <a:noFill/>
          <a:ln>
            <a:noFill/>
          </a:ln>
        </p:spPr>
      </p:pic>
      <p:sp>
        <p:nvSpPr>
          <p:cNvPr id="129" name="Google Shape;129;p4"/>
          <p:cNvSpPr/>
          <p:nvPr/>
        </p:nvSpPr>
        <p:spPr>
          <a:xfrm>
            <a:off x="17663088" y="1219059"/>
            <a:ext cx="894127" cy="894127"/>
          </a:xfrm>
          <a:prstGeom prst="roundRect">
            <a:avLst>
              <a:gd fmla="val 15000" name="adj"/>
            </a:avLst>
          </a:prstGeom>
          <a:gradFill>
            <a:gsLst>
              <a:gs pos="0">
                <a:srgbClr val="FDFDFD">
                  <a:alpha val="29411"/>
                </a:srgbClr>
              </a:gs>
              <a:gs pos="272">
                <a:srgbClr val="FDFDFD">
                  <a:alpha val="29411"/>
                </a:srgbClr>
              </a:gs>
              <a:gs pos="100000">
                <a:srgbClr val="171717">
                  <a:alpha val="29803"/>
                </a:srgbClr>
              </a:gs>
            </a:gsLst>
            <a:path path="circle">
              <a:fillToRect b="50%" l="50%" r="50%" t="50%"/>
            </a:path>
            <a:tileRect/>
          </a:gradFill>
          <a:ln cap="flat" cmpd="sng" w="12700">
            <a:solidFill>
              <a:srgbClr val="848484">
                <a:alpha val="39215"/>
              </a:srgbClr>
            </a:solidFill>
            <a:prstDash val="solid"/>
            <a:miter lim="400000"/>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FFFFFF"/>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30" name="Google Shape;130;p4"/>
          <p:cNvSpPr txBox="1"/>
          <p:nvPr/>
        </p:nvSpPr>
        <p:spPr>
          <a:xfrm>
            <a:off x="11079701" y="6850166"/>
            <a:ext cx="5532936" cy="444501"/>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FFFFFF"/>
              </a:buClr>
              <a:buSzPts val="2900"/>
              <a:buFont typeface="Inter SemiBold"/>
              <a:buNone/>
            </a:pPr>
            <a:r>
              <a:rPr b="0" i="0" lang="en-US" sz="2900" u="none" cap="none" strike="noStrike">
                <a:solidFill>
                  <a:srgbClr val="FFFFFF"/>
                </a:solidFill>
                <a:latin typeface="Inter SemiBold"/>
                <a:ea typeface="Inter SemiBold"/>
                <a:cs typeface="Inter SemiBold"/>
                <a:sym typeface="Inter SemiBold"/>
              </a:rPr>
              <a:t>20+ Satisfied Customers</a:t>
            </a:r>
            <a:endParaRPr/>
          </a:p>
        </p:txBody>
      </p:sp>
      <p:sp>
        <p:nvSpPr>
          <p:cNvPr id="131" name="Google Shape;131;p4"/>
          <p:cNvSpPr txBox="1"/>
          <p:nvPr/>
        </p:nvSpPr>
        <p:spPr>
          <a:xfrm>
            <a:off x="11079701" y="7474080"/>
            <a:ext cx="5532937" cy="368301"/>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Clr>
                <a:srgbClr val="FFFFFF"/>
              </a:buClr>
              <a:buSzPts val="2400"/>
              <a:buFont typeface="Inter"/>
              <a:buNone/>
            </a:pPr>
            <a:r>
              <a:rPr b="0" i="0" lang="en-US" sz="2400" u="none" cap="none" strike="noStrike">
                <a:solidFill>
                  <a:srgbClr val="FFFFFF"/>
                </a:solidFill>
                <a:latin typeface="Inter"/>
                <a:ea typeface="Inter"/>
                <a:cs typeface="Inter"/>
                <a:sym typeface="Inter"/>
              </a:rPr>
              <a:t>competitive advantage through Al</a:t>
            </a:r>
            <a:endParaRPr/>
          </a:p>
        </p:txBody>
      </p:sp>
      <p:sp>
        <p:nvSpPr>
          <p:cNvPr id="132" name="Google Shape;132;p4"/>
          <p:cNvSpPr txBox="1"/>
          <p:nvPr/>
        </p:nvSpPr>
        <p:spPr>
          <a:xfrm>
            <a:off x="17715451" y="6736222"/>
            <a:ext cx="5532937" cy="444501"/>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FFFFFF"/>
              </a:buClr>
              <a:buSzPts val="2900"/>
              <a:buFont typeface="Inter SemiBold"/>
              <a:buNone/>
            </a:pPr>
            <a:r>
              <a:rPr b="0" i="0" lang="en-US" sz="2900" u="none" cap="none" strike="noStrike">
                <a:solidFill>
                  <a:srgbClr val="FFFFFF"/>
                </a:solidFill>
                <a:latin typeface="Inter SemiBold"/>
                <a:ea typeface="Inter SemiBold"/>
                <a:cs typeface="Inter SemiBold"/>
                <a:sym typeface="Inter SemiBold"/>
              </a:rPr>
              <a:t>Excellence in GenAl Training</a:t>
            </a:r>
            <a:endParaRPr/>
          </a:p>
        </p:txBody>
      </p:sp>
      <p:sp>
        <p:nvSpPr>
          <p:cNvPr id="133" name="Google Shape;133;p4"/>
          <p:cNvSpPr txBox="1"/>
          <p:nvPr/>
        </p:nvSpPr>
        <p:spPr>
          <a:xfrm>
            <a:off x="17715451" y="7360136"/>
            <a:ext cx="5532937" cy="368301"/>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Clr>
                <a:srgbClr val="FFFFFF"/>
              </a:buClr>
              <a:buSzPts val="2400"/>
              <a:buFont typeface="Inter"/>
              <a:buNone/>
            </a:pPr>
            <a:r>
              <a:rPr b="0" i="0" lang="en-US" sz="2400" u="none" cap="none" strike="noStrike">
                <a:solidFill>
                  <a:srgbClr val="FFFFFF"/>
                </a:solidFill>
                <a:latin typeface="Inter"/>
                <a:ea typeface="Inter"/>
                <a:cs typeface="Inter"/>
                <a:sym typeface="Inter"/>
              </a:rPr>
              <a:t>+10.000 Al BlackBelts</a:t>
            </a:r>
            <a:endParaRPr/>
          </a:p>
        </p:txBody>
      </p:sp>
      <p:sp>
        <p:nvSpPr>
          <p:cNvPr id="134" name="Google Shape;134;p4"/>
          <p:cNvSpPr/>
          <p:nvPr/>
        </p:nvSpPr>
        <p:spPr>
          <a:xfrm>
            <a:off x="11008809" y="5434717"/>
            <a:ext cx="894127" cy="894127"/>
          </a:xfrm>
          <a:prstGeom prst="roundRect">
            <a:avLst>
              <a:gd fmla="val 15000" name="adj"/>
            </a:avLst>
          </a:prstGeom>
          <a:gradFill>
            <a:gsLst>
              <a:gs pos="0">
                <a:srgbClr val="FDFDFD">
                  <a:alpha val="29411"/>
                </a:srgbClr>
              </a:gs>
              <a:gs pos="272">
                <a:srgbClr val="FDFDFD">
                  <a:alpha val="29411"/>
                </a:srgbClr>
              </a:gs>
              <a:gs pos="100000">
                <a:srgbClr val="171717">
                  <a:alpha val="29803"/>
                </a:srgbClr>
              </a:gs>
            </a:gsLst>
            <a:path path="circle">
              <a:fillToRect b="50%" l="50%" r="50%" t="50%"/>
            </a:path>
            <a:tileRect/>
          </a:gradFill>
          <a:ln cap="flat" cmpd="sng" w="12700">
            <a:solidFill>
              <a:srgbClr val="848484">
                <a:alpha val="39215"/>
              </a:srgbClr>
            </a:solidFill>
            <a:prstDash val="solid"/>
            <a:miter lim="400000"/>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FFFFFF"/>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35" name="Google Shape;135;p4"/>
          <p:cNvSpPr/>
          <p:nvPr/>
        </p:nvSpPr>
        <p:spPr>
          <a:xfrm>
            <a:off x="17682659" y="5320773"/>
            <a:ext cx="894127" cy="894127"/>
          </a:xfrm>
          <a:prstGeom prst="roundRect">
            <a:avLst>
              <a:gd fmla="val 15000" name="adj"/>
            </a:avLst>
          </a:prstGeom>
          <a:gradFill>
            <a:gsLst>
              <a:gs pos="0">
                <a:srgbClr val="FDFDFD">
                  <a:alpha val="29411"/>
                </a:srgbClr>
              </a:gs>
              <a:gs pos="272">
                <a:srgbClr val="FDFDFD">
                  <a:alpha val="29411"/>
                </a:srgbClr>
              </a:gs>
              <a:gs pos="100000">
                <a:srgbClr val="171717">
                  <a:alpha val="29803"/>
                </a:srgbClr>
              </a:gs>
            </a:gsLst>
            <a:path path="circle">
              <a:fillToRect b="50%" l="50%" r="50%" t="50%"/>
            </a:path>
            <a:tileRect/>
          </a:gradFill>
          <a:ln cap="flat" cmpd="sng" w="12700">
            <a:solidFill>
              <a:srgbClr val="848484">
                <a:alpha val="39215"/>
              </a:srgbClr>
            </a:solidFill>
            <a:prstDash val="solid"/>
            <a:miter lim="400000"/>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FFFFFF"/>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36" name="Google Shape;136;p4"/>
          <p:cNvSpPr txBox="1"/>
          <p:nvPr/>
        </p:nvSpPr>
        <p:spPr>
          <a:xfrm>
            <a:off x="11079332" y="10837580"/>
            <a:ext cx="5532936" cy="444501"/>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FFFFFF"/>
              </a:buClr>
              <a:buSzPts val="2900"/>
              <a:buFont typeface="Inter SemiBold"/>
              <a:buNone/>
            </a:pPr>
            <a:r>
              <a:rPr b="0" i="0" lang="en-US" sz="2900" u="none" cap="none" strike="noStrike">
                <a:solidFill>
                  <a:srgbClr val="FFFFFF"/>
                </a:solidFill>
                <a:latin typeface="Inter SemiBold"/>
                <a:ea typeface="Inter SemiBold"/>
                <a:cs typeface="Inter SemiBold"/>
                <a:sym typeface="Inter SemiBold"/>
              </a:rPr>
              <a:t>Knowledge Protection</a:t>
            </a:r>
            <a:endParaRPr/>
          </a:p>
        </p:txBody>
      </p:sp>
      <p:sp>
        <p:nvSpPr>
          <p:cNvPr id="137" name="Google Shape;137;p4"/>
          <p:cNvSpPr txBox="1"/>
          <p:nvPr/>
        </p:nvSpPr>
        <p:spPr>
          <a:xfrm>
            <a:off x="11079332" y="11461494"/>
            <a:ext cx="5532937" cy="368301"/>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Clr>
                <a:srgbClr val="FFFFFF"/>
              </a:buClr>
              <a:buSzPts val="2400"/>
              <a:buFont typeface="Inter"/>
              <a:buNone/>
            </a:pPr>
            <a:r>
              <a:rPr b="0" i="0" lang="en-US" sz="2400" u="none" cap="none" strike="noStrike">
                <a:solidFill>
                  <a:srgbClr val="FFFFFF"/>
                </a:solidFill>
                <a:latin typeface="Inter"/>
                <a:ea typeface="Inter"/>
                <a:cs typeface="Inter"/>
                <a:sym typeface="Inter"/>
              </a:rPr>
              <a:t>through TrustTech Lead Investor</a:t>
            </a:r>
            <a:endParaRPr/>
          </a:p>
        </p:txBody>
      </p:sp>
      <p:sp>
        <p:nvSpPr>
          <p:cNvPr id="138" name="Google Shape;138;p4"/>
          <p:cNvSpPr txBox="1"/>
          <p:nvPr/>
        </p:nvSpPr>
        <p:spPr>
          <a:xfrm>
            <a:off x="17715082" y="10723636"/>
            <a:ext cx="5532936" cy="444501"/>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FFFFFF"/>
              </a:buClr>
              <a:buSzPts val="2900"/>
              <a:buFont typeface="Inter SemiBold"/>
              <a:buNone/>
            </a:pPr>
            <a:r>
              <a:rPr b="0" i="0" lang="en-US" sz="2900" u="none" cap="none" strike="noStrike">
                <a:solidFill>
                  <a:srgbClr val="FFFFFF"/>
                </a:solidFill>
                <a:latin typeface="Inter SemiBold"/>
                <a:ea typeface="Inter SemiBold"/>
                <a:cs typeface="Inter SemiBold"/>
                <a:sym typeface="Inter SemiBold"/>
              </a:rPr>
              <a:t>Partnerships</a:t>
            </a:r>
            <a:endParaRPr/>
          </a:p>
        </p:txBody>
      </p:sp>
      <p:sp>
        <p:nvSpPr>
          <p:cNvPr id="139" name="Google Shape;139;p4"/>
          <p:cNvSpPr txBox="1"/>
          <p:nvPr/>
        </p:nvSpPr>
        <p:spPr>
          <a:xfrm>
            <a:off x="17715082" y="11347551"/>
            <a:ext cx="5532937" cy="368301"/>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Clr>
                <a:srgbClr val="FFFFFF"/>
              </a:buClr>
              <a:buSzPts val="2400"/>
              <a:buFont typeface="Inter"/>
              <a:buNone/>
            </a:pPr>
            <a:r>
              <a:rPr b="0" i="0" lang="en-US" sz="2400" u="none" cap="none" strike="noStrike">
                <a:solidFill>
                  <a:srgbClr val="FFFFFF"/>
                </a:solidFill>
                <a:latin typeface="Inter"/>
                <a:ea typeface="Inter"/>
                <a:cs typeface="Inter"/>
                <a:sym typeface="Inter"/>
              </a:rPr>
              <a:t>with renowned tech universities</a:t>
            </a:r>
            <a:endParaRPr/>
          </a:p>
        </p:txBody>
      </p:sp>
      <p:grpSp>
        <p:nvGrpSpPr>
          <p:cNvPr id="140" name="Google Shape;140;p4"/>
          <p:cNvGrpSpPr/>
          <p:nvPr/>
        </p:nvGrpSpPr>
        <p:grpSpPr>
          <a:xfrm>
            <a:off x="964427" y="7471474"/>
            <a:ext cx="7360548" cy="2494388"/>
            <a:chOff x="0" y="0"/>
            <a:chExt cx="7360546" cy="2494386"/>
          </a:xfrm>
        </p:grpSpPr>
        <p:pic>
          <p:nvPicPr>
            <p:cNvPr descr="g34269610a1f_2_78.2.png" id="141" name="Google Shape;141;p4"/>
            <p:cNvPicPr preferRelativeResize="0"/>
            <p:nvPr/>
          </p:nvPicPr>
          <p:blipFill rotWithShape="1">
            <a:blip r:embed="rId7">
              <a:alphaModFix/>
            </a:blip>
            <a:srcRect b="0" l="0" r="0" t="0"/>
            <a:stretch/>
          </p:blipFill>
          <p:spPr>
            <a:xfrm>
              <a:off x="2098844" y="134605"/>
              <a:ext cx="2059458" cy="969157"/>
            </a:xfrm>
            <a:prstGeom prst="rect">
              <a:avLst/>
            </a:prstGeom>
            <a:noFill/>
            <a:ln>
              <a:noFill/>
            </a:ln>
          </p:spPr>
        </p:pic>
        <p:pic>
          <p:nvPicPr>
            <p:cNvPr descr="g34269610a1f_2_78.4.png" id="142" name="Google Shape;142;p4"/>
            <p:cNvPicPr preferRelativeResize="0"/>
            <p:nvPr/>
          </p:nvPicPr>
          <p:blipFill rotWithShape="1">
            <a:blip r:embed="rId8">
              <a:alphaModFix/>
            </a:blip>
            <a:srcRect b="0" l="0" r="0" t="0"/>
            <a:stretch/>
          </p:blipFill>
          <p:spPr>
            <a:xfrm>
              <a:off x="4217608" y="0"/>
              <a:ext cx="1157604" cy="1238367"/>
            </a:xfrm>
            <a:prstGeom prst="rect">
              <a:avLst/>
            </a:prstGeom>
            <a:noFill/>
            <a:ln>
              <a:noFill/>
            </a:ln>
          </p:spPr>
        </p:pic>
        <p:pic>
          <p:nvPicPr>
            <p:cNvPr descr="g34269610a1f_2_78.6.png" id="143" name="Google Shape;143;p4"/>
            <p:cNvPicPr preferRelativeResize="0"/>
            <p:nvPr/>
          </p:nvPicPr>
          <p:blipFill rotWithShape="1">
            <a:blip r:embed="rId9">
              <a:alphaModFix/>
            </a:blip>
            <a:srcRect b="0" l="0" r="0" t="0"/>
            <a:stretch/>
          </p:blipFill>
          <p:spPr>
            <a:xfrm>
              <a:off x="54677" y="1525229"/>
              <a:ext cx="2059458" cy="969157"/>
            </a:xfrm>
            <a:prstGeom prst="rect">
              <a:avLst/>
            </a:prstGeom>
            <a:noFill/>
            <a:ln>
              <a:noFill/>
            </a:ln>
          </p:spPr>
        </p:pic>
        <p:pic>
          <p:nvPicPr>
            <p:cNvPr descr="g34269610a1f_2_78.8.png" id="144" name="Google Shape;144;p4"/>
            <p:cNvPicPr preferRelativeResize="0"/>
            <p:nvPr/>
          </p:nvPicPr>
          <p:blipFill rotWithShape="1">
            <a:blip r:embed="rId10">
              <a:alphaModFix/>
            </a:blip>
            <a:srcRect b="0" l="0" r="0" t="0"/>
            <a:stretch/>
          </p:blipFill>
          <p:spPr>
            <a:xfrm>
              <a:off x="5812587" y="1339545"/>
              <a:ext cx="1547959" cy="996078"/>
            </a:xfrm>
            <a:prstGeom prst="rect">
              <a:avLst/>
            </a:prstGeom>
            <a:noFill/>
            <a:ln>
              <a:noFill/>
            </a:ln>
          </p:spPr>
        </p:pic>
        <p:pic>
          <p:nvPicPr>
            <p:cNvPr descr="Group 1.png" id="145" name="Google Shape;145;p4"/>
            <p:cNvPicPr preferRelativeResize="0"/>
            <p:nvPr/>
          </p:nvPicPr>
          <p:blipFill rotWithShape="1">
            <a:blip r:embed="rId11">
              <a:alphaModFix/>
            </a:blip>
            <a:srcRect b="0" l="0" r="0" t="0"/>
            <a:stretch/>
          </p:blipFill>
          <p:spPr>
            <a:xfrm>
              <a:off x="2297545" y="1814630"/>
              <a:ext cx="1157604" cy="390356"/>
            </a:xfrm>
            <a:prstGeom prst="rect">
              <a:avLst/>
            </a:prstGeom>
            <a:noFill/>
            <a:ln>
              <a:noFill/>
            </a:ln>
          </p:spPr>
        </p:pic>
        <p:pic>
          <p:nvPicPr>
            <p:cNvPr descr="Group-1.png" id="146" name="Google Shape;146;p4"/>
            <p:cNvPicPr preferRelativeResize="0"/>
            <p:nvPr/>
          </p:nvPicPr>
          <p:blipFill rotWithShape="1">
            <a:blip r:embed="rId12">
              <a:alphaModFix/>
            </a:blip>
            <a:srcRect b="0" l="0" r="0" t="0"/>
            <a:stretch/>
          </p:blipFill>
          <p:spPr>
            <a:xfrm>
              <a:off x="5913541" y="349973"/>
              <a:ext cx="1346051" cy="538421"/>
            </a:xfrm>
            <a:prstGeom prst="rect">
              <a:avLst/>
            </a:prstGeom>
            <a:noFill/>
            <a:ln>
              <a:noFill/>
            </a:ln>
          </p:spPr>
        </p:pic>
        <p:pic>
          <p:nvPicPr>
            <p:cNvPr descr="Group-2.png" id="147" name="Google Shape;147;p4"/>
            <p:cNvPicPr preferRelativeResize="0"/>
            <p:nvPr/>
          </p:nvPicPr>
          <p:blipFill rotWithShape="1">
            <a:blip r:embed="rId13">
              <a:alphaModFix/>
            </a:blip>
            <a:srcRect b="0" l="0" r="0" t="0"/>
            <a:stretch/>
          </p:blipFill>
          <p:spPr>
            <a:xfrm>
              <a:off x="0" y="0"/>
              <a:ext cx="1803708" cy="1238367"/>
            </a:xfrm>
            <a:prstGeom prst="rect">
              <a:avLst/>
            </a:prstGeom>
            <a:noFill/>
            <a:ln>
              <a:noFill/>
            </a:ln>
          </p:spPr>
        </p:pic>
        <p:pic>
          <p:nvPicPr>
            <p:cNvPr descr="Group.png" id="148" name="Google Shape;148;p4"/>
            <p:cNvPicPr preferRelativeResize="0"/>
            <p:nvPr/>
          </p:nvPicPr>
          <p:blipFill rotWithShape="1">
            <a:blip r:embed="rId14">
              <a:alphaModFix/>
            </a:blip>
            <a:srcRect b="0" l="0" r="0" t="0"/>
            <a:stretch/>
          </p:blipFill>
          <p:spPr>
            <a:xfrm>
              <a:off x="3726300" y="1525229"/>
              <a:ext cx="2059458" cy="969157"/>
            </a:xfrm>
            <a:prstGeom prst="rect">
              <a:avLst/>
            </a:prstGeom>
            <a:noFill/>
            <a:ln>
              <a:noFill/>
            </a:ln>
          </p:spPr>
        </p:pic>
      </p:grpSp>
      <p:pic>
        <p:nvPicPr>
          <p:cNvPr descr="gundd.png" id="149" name="Google Shape;149;p4"/>
          <p:cNvPicPr preferRelativeResize="0"/>
          <p:nvPr/>
        </p:nvPicPr>
        <p:blipFill rotWithShape="1">
          <a:blip r:embed="rId15">
            <a:alphaModFix/>
          </a:blip>
          <a:srcRect b="0" l="0" r="0" t="0"/>
          <a:stretch/>
        </p:blipFill>
        <p:spPr>
          <a:xfrm>
            <a:off x="17737044" y="9416137"/>
            <a:ext cx="3086101" cy="774701"/>
          </a:xfrm>
          <a:prstGeom prst="rect">
            <a:avLst/>
          </a:prstGeom>
          <a:noFill/>
          <a:ln>
            <a:noFill/>
          </a:ln>
        </p:spPr>
      </p:pic>
      <p:pic>
        <p:nvPicPr>
          <p:cNvPr descr="TUM.png" id="150" name="Google Shape;150;p4"/>
          <p:cNvPicPr preferRelativeResize="0"/>
          <p:nvPr/>
        </p:nvPicPr>
        <p:blipFill rotWithShape="1">
          <a:blip r:embed="rId16">
            <a:alphaModFix/>
          </a:blip>
          <a:srcRect b="0" l="0" r="0" t="0"/>
          <a:stretch/>
        </p:blipFill>
        <p:spPr>
          <a:xfrm>
            <a:off x="10991570" y="9568580"/>
            <a:ext cx="1079501" cy="571501"/>
          </a:xfrm>
          <a:prstGeom prst="rect">
            <a:avLst/>
          </a:prstGeom>
          <a:noFill/>
          <a:ln>
            <a:noFill/>
          </a:ln>
        </p:spPr>
      </p:pic>
      <p:pic>
        <p:nvPicPr>
          <p:cNvPr descr="unissar.png" id="151" name="Google Shape;151;p4"/>
          <p:cNvPicPr preferRelativeResize="0"/>
          <p:nvPr/>
        </p:nvPicPr>
        <p:blipFill rotWithShape="1">
          <a:blip r:embed="rId17">
            <a:alphaModFix/>
          </a:blip>
          <a:srcRect b="0" l="0" r="0" t="0"/>
          <a:stretch/>
        </p:blipFill>
        <p:spPr>
          <a:xfrm>
            <a:off x="12682846" y="9441580"/>
            <a:ext cx="2387601" cy="72390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5"/>
          <p:cNvSpPr/>
          <p:nvPr/>
        </p:nvSpPr>
        <p:spPr>
          <a:xfrm>
            <a:off x="13706392" y="3098445"/>
            <a:ext cx="21793595" cy="21055841"/>
          </a:xfrm>
          <a:prstGeom prst="ellipse">
            <a:avLst/>
          </a:prstGeom>
          <a:gradFill>
            <a:gsLst>
              <a:gs pos="0">
                <a:srgbClr val="FFFFFF">
                  <a:alpha val="80000"/>
                </a:srgbClr>
              </a:gs>
              <a:gs pos="100000">
                <a:srgbClr val="081A63">
                  <a:alpha val="0"/>
                </a:srgbClr>
              </a:gs>
            </a:gsLst>
            <a:path path="circle">
              <a:fillToRect b="50%" l="50%" r="50%" t="50%"/>
            </a:path>
            <a:tileRect/>
          </a:gra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 name="Google Shape;157;p5"/>
          <p:cNvSpPr txBox="1"/>
          <p:nvPr>
            <p:ph idx="1" type="body"/>
          </p:nvPr>
        </p:nvSpPr>
        <p:spPr>
          <a:xfrm>
            <a:off x="2144009" y="12859896"/>
            <a:ext cx="20276448" cy="301522"/>
          </a:xfrm>
          <a:prstGeom prst="rect">
            <a:avLst/>
          </a:prstGeom>
          <a:noFill/>
          <a:ln>
            <a:noFill/>
          </a:ln>
        </p:spPr>
        <p:txBody>
          <a:bodyPr anchorCtr="0" anchor="ctr" bIns="45700" lIns="45700" spcFirstLastPara="1" rIns="45700" wrap="square" tIns="45700">
            <a:spAutoFit/>
          </a:bodyPr>
          <a:lstStyle/>
          <a:p>
            <a:pPr indent="0" lvl="0" marL="0" rtl="0" algn="l">
              <a:lnSpc>
                <a:spcPct val="50000"/>
              </a:lnSpc>
              <a:spcBef>
                <a:spcPts val="0"/>
              </a:spcBef>
              <a:spcAft>
                <a:spcPts val="0"/>
              </a:spcAft>
              <a:buClr>
                <a:srgbClr val="FDFDFD"/>
              </a:buClr>
              <a:buSzPts val="1800"/>
              <a:buFont typeface="Inter"/>
              <a:buNone/>
            </a:pPr>
            <a:r>
              <a:rPr baseline="-25000" lang="en-US" sz="1800" cap="none">
                <a:solidFill>
                  <a:srgbClr val="FDFDFD"/>
                </a:solidFill>
              </a:rPr>
              <a:t>MASTER SLIDEDECK 2025</a:t>
            </a:r>
            <a:endParaRPr/>
          </a:p>
        </p:txBody>
      </p:sp>
      <p:sp>
        <p:nvSpPr>
          <p:cNvPr id="158" name="Google Shape;158;p5"/>
          <p:cNvSpPr txBox="1"/>
          <p:nvPr>
            <p:ph idx="12" type="sldNum"/>
          </p:nvPr>
        </p:nvSpPr>
        <p:spPr>
          <a:xfrm>
            <a:off x="22269232" y="12837937"/>
            <a:ext cx="824269" cy="345441"/>
          </a:xfrm>
          <a:prstGeom prst="rect">
            <a:avLst/>
          </a:prstGeom>
          <a:noFill/>
          <a:ln>
            <a:noFill/>
          </a:ln>
        </p:spPr>
        <p:txBody>
          <a:bodyPr anchorCtr="0" anchor="ctr" bIns="45700" lIns="45700" spcFirstLastPara="1" rIns="45700" wrap="square" tIns="45700">
            <a:spAutoFit/>
          </a:bodyPr>
          <a:lstStyle/>
          <a:p>
            <a:pPr indent="0" lvl="0" marL="0" rtl="0" algn="r">
              <a:lnSpc>
                <a:spcPct val="100000"/>
              </a:lnSpc>
              <a:spcBef>
                <a:spcPts val="0"/>
              </a:spcBef>
              <a:spcAft>
                <a:spcPts val="0"/>
              </a:spcAft>
              <a:buClr>
                <a:srgbClr val="FFFFFF"/>
              </a:buClr>
              <a:buSzPts val="1600"/>
              <a:buFont typeface="Inter"/>
              <a:buNone/>
            </a:pPr>
            <a:fld id="{00000000-1234-1234-1234-123412341234}" type="slidenum">
              <a:rPr lang="en-US" sz="1600">
                <a:solidFill>
                  <a:srgbClr val="FFFFFF"/>
                </a:solidFill>
                <a:latin typeface="Inter"/>
                <a:ea typeface="Inter"/>
                <a:cs typeface="Inter"/>
                <a:sym typeface="Inter"/>
              </a:rPr>
              <a:t>‹#›</a:t>
            </a:fld>
            <a:endParaRPr/>
          </a:p>
        </p:txBody>
      </p:sp>
      <p:sp>
        <p:nvSpPr>
          <p:cNvPr id="159" name="Google Shape;159;p5"/>
          <p:cNvSpPr txBox="1"/>
          <p:nvPr>
            <p:ph type="title"/>
          </p:nvPr>
        </p:nvSpPr>
        <p:spPr>
          <a:xfrm>
            <a:off x="1140846" y="947808"/>
            <a:ext cx="12372835" cy="3016251"/>
          </a:xfrm>
          <a:prstGeom prst="rect">
            <a:avLst/>
          </a:prstGeom>
          <a:noFill/>
          <a:ln>
            <a:noFill/>
          </a:ln>
        </p:spPr>
        <p:txBody>
          <a:bodyPr anchorCtr="0" anchor="t" bIns="45700" lIns="45700" spcFirstLastPara="1" rIns="45700" wrap="square" tIns="45700">
            <a:noAutofit/>
          </a:bodyPr>
          <a:lstStyle/>
          <a:p>
            <a:pPr indent="0" lvl="0" marL="0" rtl="0" algn="l">
              <a:lnSpc>
                <a:spcPct val="100000"/>
              </a:lnSpc>
              <a:spcBef>
                <a:spcPts val="0"/>
              </a:spcBef>
              <a:spcAft>
                <a:spcPts val="0"/>
              </a:spcAft>
              <a:buClr>
                <a:srgbClr val="FFFFFF"/>
              </a:buClr>
              <a:buSzPts val="9000"/>
              <a:buFont typeface="Inter"/>
              <a:buNone/>
            </a:pPr>
            <a:r>
              <a:rPr lang="en-US" sz="9000">
                <a:solidFill>
                  <a:srgbClr val="FFFFFF"/>
                </a:solidFill>
                <a:latin typeface="Inter"/>
                <a:ea typeface="Inter"/>
                <a:cs typeface="Inter"/>
                <a:sym typeface="Inter"/>
              </a:rPr>
              <a:t>Key Challenges in Germany’s Economy</a:t>
            </a:r>
            <a:endParaRPr/>
          </a:p>
        </p:txBody>
      </p:sp>
      <p:sp>
        <p:nvSpPr>
          <p:cNvPr id="160" name="Google Shape;160;p5"/>
          <p:cNvSpPr txBox="1"/>
          <p:nvPr/>
        </p:nvSpPr>
        <p:spPr>
          <a:xfrm>
            <a:off x="15817859" y="1206771"/>
            <a:ext cx="7048205" cy="1473201"/>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FFFFFF"/>
              </a:buClr>
              <a:buSzPts val="2400"/>
              <a:buFont typeface="Inter"/>
              <a:buNone/>
            </a:pPr>
            <a:r>
              <a:rPr b="0" i="0" lang="en-US" sz="2400" u="none" cap="none" strike="noStrike">
                <a:solidFill>
                  <a:srgbClr val="FFFFFF"/>
                </a:solidFill>
                <a:latin typeface="Inter"/>
                <a:ea typeface="Inter"/>
                <a:cs typeface="Inter"/>
                <a:sym typeface="Inter"/>
              </a:rPr>
              <a:t>Knowledge is the single most impactful competitive advantage companies possess...</a:t>
            </a:r>
            <a:endParaRPr/>
          </a:p>
          <a:p>
            <a:pPr indent="0" lvl="0" marL="0" marR="0" rtl="0" algn="l">
              <a:lnSpc>
                <a:spcPct val="100000"/>
              </a:lnSpc>
              <a:spcBef>
                <a:spcPts val="0"/>
              </a:spcBef>
              <a:spcAft>
                <a:spcPts val="0"/>
              </a:spcAft>
              <a:buClr>
                <a:srgbClr val="FFFFFF"/>
              </a:buClr>
              <a:buSzPts val="2400"/>
              <a:buFont typeface="Inter"/>
              <a:buNone/>
            </a:pPr>
            <a:r>
              <a:t/>
            </a:r>
            <a:endParaRPr b="0" i="0" sz="2400" u="none" cap="none" strike="noStrike">
              <a:solidFill>
                <a:srgbClr val="FFFFFF"/>
              </a:solidFill>
              <a:latin typeface="Inter"/>
              <a:ea typeface="Inter"/>
              <a:cs typeface="Inter"/>
              <a:sym typeface="Inter"/>
            </a:endParaRPr>
          </a:p>
          <a:p>
            <a:pPr indent="0" lvl="0" marL="0" marR="0" rtl="0" algn="l">
              <a:lnSpc>
                <a:spcPct val="100000"/>
              </a:lnSpc>
              <a:spcBef>
                <a:spcPts val="0"/>
              </a:spcBef>
              <a:spcAft>
                <a:spcPts val="0"/>
              </a:spcAft>
              <a:buClr>
                <a:srgbClr val="FFFFFF"/>
              </a:buClr>
              <a:buSzPts val="2400"/>
              <a:buFont typeface="Inter"/>
              <a:buNone/>
            </a:pPr>
            <a:r>
              <a:rPr b="0" i="0" lang="en-US" sz="2400" u="none" cap="none" strike="noStrike">
                <a:solidFill>
                  <a:srgbClr val="FFFFFF"/>
                </a:solidFill>
                <a:latin typeface="Inter"/>
                <a:ea typeface="Inter"/>
                <a:cs typeface="Inter"/>
                <a:sym typeface="Inter"/>
              </a:rPr>
              <a:t>Yet, many do not utilize it effectively.</a:t>
            </a:r>
            <a:endParaRPr/>
          </a:p>
        </p:txBody>
      </p:sp>
      <p:sp>
        <p:nvSpPr>
          <p:cNvPr id="161" name="Google Shape;161;p5"/>
          <p:cNvSpPr/>
          <p:nvPr/>
        </p:nvSpPr>
        <p:spPr>
          <a:xfrm>
            <a:off x="1235512" y="6454817"/>
            <a:ext cx="4097287" cy="4097286"/>
          </a:xfrm>
          <a:prstGeom prst="ellipse">
            <a:avLst/>
          </a:prstGeom>
          <a:gradFill>
            <a:gsLst>
              <a:gs pos="0">
                <a:srgbClr val="031D6A">
                  <a:alpha val="20784"/>
                </a:srgbClr>
              </a:gs>
              <a:gs pos="100000">
                <a:srgbClr val="B0C2FD">
                  <a:alpha val="34509"/>
                </a:srgbClr>
              </a:gs>
            </a:gsLst>
            <a:lin ang="19273384" scaled="0"/>
          </a:gradFill>
          <a:ln cap="flat" cmpd="sng" w="25400">
            <a:solidFill>
              <a:srgbClr val="D9D9D9">
                <a:alpha val="25098"/>
              </a:srgbClr>
            </a:solidFill>
            <a:prstDash val="solid"/>
            <a:miter lim="400000"/>
            <a:headEnd len="sm" w="sm" type="none"/>
            <a:tailEnd len="sm" w="sm" type="none"/>
          </a:ln>
          <a:effectLst>
            <a:outerShdw blurRad="38100" rotWithShape="0" dir="5400000" dist="23000">
              <a:srgbClr val="000000">
                <a:alpha val="34901"/>
              </a:srgbClr>
            </a:outerShdw>
          </a:effectLst>
        </p:spPr>
        <p:txBody>
          <a:bodyPr anchorCtr="0" anchor="ctr" bIns="571500" lIns="571500" spcFirstLastPara="1" rIns="571500" wrap="square" tIns="571500">
            <a:noAutofit/>
          </a:bodyPr>
          <a:lstStyle/>
          <a:p>
            <a:pPr indent="0" lvl="0" marL="0" marR="0" rtl="0" algn="ctr">
              <a:lnSpc>
                <a:spcPct val="100000"/>
              </a:lnSpc>
              <a:spcBef>
                <a:spcPts val="0"/>
              </a:spcBef>
              <a:spcAft>
                <a:spcPts val="0"/>
              </a:spcAft>
              <a:buClr>
                <a:srgbClr val="FFFFFF"/>
              </a:buClr>
              <a:buSzPts val="2900"/>
              <a:buFont typeface="Inter SemiBold"/>
              <a:buNone/>
            </a:pPr>
            <a:r>
              <a:rPr b="0" i="0" lang="en-US" sz="2900" u="none" cap="none" strike="noStrike">
                <a:solidFill>
                  <a:srgbClr val="FFFFFF"/>
                </a:solidFill>
                <a:latin typeface="Inter SemiBold"/>
                <a:ea typeface="Inter SemiBold"/>
                <a:cs typeface="Inter SemiBold"/>
                <a:sym typeface="Inter SemiBold"/>
              </a:rPr>
              <a:t>Lack of Experts</a:t>
            </a:r>
            <a:endParaRPr/>
          </a:p>
        </p:txBody>
      </p:sp>
      <p:sp>
        <p:nvSpPr>
          <p:cNvPr id="162" name="Google Shape;162;p5"/>
          <p:cNvSpPr/>
          <p:nvPr/>
        </p:nvSpPr>
        <p:spPr>
          <a:xfrm>
            <a:off x="4777568" y="6473955"/>
            <a:ext cx="4097286" cy="4097286"/>
          </a:xfrm>
          <a:prstGeom prst="ellipse">
            <a:avLst/>
          </a:prstGeom>
          <a:gradFill>
            <a:gsLst>
              <a:gs pos="0">
                <a:srgbClr val="031D6A">
                  <a:alpha val="20784"/>
                </a:srgbClr>
              </a:gs>
              <a:gs pos="100000">
                <a:srgbClr val="B0C2FD">
                  <a:alpha val="34509"/>
                </a:srgbClr>
              </a:gs>
            </a:gsLst>
            <a:lin ang="19273384" scaled="0"/>
          </a:gradFill>
          <a:ln cap="flat" cmpd="sng" w="25400">
            <a:solidFill>
              <a:srgbClr val="D9D9D9">
                <a:alpha val="25098"/>
              </a:srgbClr>
            </a:solidFill>
            <a:prstDash val="solid"/>
            <a:miter lim="400000"/>
            <a:headEnd len="sm" w="sm" type="none"/>
            <a:tailEnd len="sm" w="sm" type="none"/>
          </a:ln>
          <a:effectLst>
            <a:outerShdw blurRad="38100" rotWithShape="0" dir="5400000" dist="23000">
              <a:srgbClr val="000000">
                <a:alpha val="34901"/>
              </a:srgbClr>
            </a:outerShdw>
          </a:effectLst>
        </p:spPr>
        <p:txBody>
          <a:bodyPr anchorCtr="0" anchor="ctr" bIns="571500" lIns="571500" spcFirstLastPara="1" rIns="571500" wrap="square" tIns="571500">
            <a:noAutofit/>
          </a:bodyPr>
          <a:lstStyle/>
          <a:p>
            <a:pPr indent="0" lvl="0" marL="0" marR="0" rtl="0" algn="ctr">
              <a:lnSpc>
                <a:spcPct val="100000"/>
              </a:lnSpc>
              <a:spcBef>
                <a:spcPts val="0"/>
              </a:spcBef>
              <a:spcAft>
                <a:spcPts val="0"/>
              </a:spcAft>
              <a:buClr>
                <a:srgbClr val="FFFFFF"/>
              </a:buClr>
              <a:buSzPts val="2900"/>
              <a:buFont typeface="Inter SemiBold"/>
              <a:buNone/>
            </a:pPr>
            <a:r>
              <a:rPr b="0" i="0" lang="en-US" sz="2900" u="none" cap="none" strike="noStrike">
                <a:solidFill>
                  <a:srgbClr val="FFFFFF"/>
                </a:solidFill>
                <a:latin typeface="Inter SemiBold"/>
                <a:ea typeface="Inter SemiBold"/>
                <a:cs typeface="Inter SemiBold"/>
                <a:sym typeface="Inter SemiBold"/>
              </a:rPr>
              <a:t>Bureaucracy</a:t>
            </a:r>
            <a:endParaRPr/>
          </a:p>
        </p:txBody>
      </p:sp>
      <p:sp>
        <p:nvSpPr>
          <p:cNvPr id="163" name="Google Shape;163;p5"/>
          <p:cNvSpPr/>
          <p:nvPr/>
        </p:nvSpPr>
        <p:spPr>
          <a:xfrm>
            <a:off x="8398165" y="6435679"/>
            <a:ext cx="4097286" cy="4097286"/>
          </a:xfrm>
          <a:prstGeom prst="ellipse">
            <a:avLst/>
          </a:prstGeom>
          <a:gradFill>
            <a:gsLst>
              <a:gs pos="0">
                <a:srgbClr val="031D6A">
                  <a:alpha val="20784"/>
                </a:srgbClr>
              </a:gs>
              <a:gs pos="100000">
                <a:srgbClr val="B0C2FD">
                  <a:alpha val="34509"/>
                </a:srgbClr>
              </a:gs>
            </a:gsLst>
            <a:lin ang="19273384" scaled="0"/>
          </a:gradFill>
          <a:ln cap="flat" cmpd="sng" w="25400">
            <a:solidFill>
              <a:srgbClr val="D9D9D9">
                <a:alpha val="25098"/>
              </a:srgbClr>
            </a:solidFill>
            <a:prstDash val="solid"/>
            <a:miter lim="400000"/>
            <a:headEnd len="sm" w="sm" type="none"/>
            <a:tailEnd len="sm" w="sm" type="none"/>
          </a:ln>
          <a:effectLst>
            <a:outerShdw blurRad="38100" rotWithShape="0" dir="5400000" dist="23000">
              <a:srgbClr val="000000">
                <a:alpha val="34901"/>
              </a:srgbClr>
            </a:outerShdw>
          </a:effectLst>
        </p:spPr>
        <p:txBody>
          <a:bodyPr anchorCtr="0" anchor="ctr" bIns="571500" lIns="571500" spcFirstLastPara="1" rIns="571500" wrap="square" tIns="571500">
            <a:noAutofit/>
          </a:bodyPr>
          <a:lstStyle/>
          <a:p>
            <a:pPr indent="0" lvl="0" marL="0" marR="0" rtl="0" algn="ctr">
              <a:lnSpc>
                <a:spcPct val="100000"/>
              </a:lnSpc>
              <a:spcBef>
                <a:spcPts val="0"/>
              </a:spcBef>
              <a:spcAft>
                <a:spcPts val="0"/>
              </a:spcAft>
              <a:buClr>
                <a:srgbClr val="FFFFFF"/>
              </a:buClr>
              <a:buSzPts val="2900"/>
              <a:buFont typeface="Inter SemiBold"/>
              <a:buNone/>
            </a:pPr>
            <a:r>
              <a:rPr b="0" i="0" lang="en-US" sz="2900" u="none" cap="none" strike="noStrike">
                <a:solidFill>
                  <a:srgbClr val="FFFFFF"/>
                </a:solidFill>
                <a:latin typeface="Inter SemiBold"/>
                <a:ea typeface="Inter SemiBold"/>
                <a:cs typeface="Inter SemiBold"/>
                <a:sym typeface="Inter SemiBold"/>
              </a:rPr>
              <a:t>Employee Turnover</a:t>
            </a:r>
            <a:endParaRPr/>
          </a:p>
        </p:txBody>
      </p:sp>
      <p:sp>
        <p:nvSpPr>
          <p:cNvPr id="164" name="Google Shape;164;p5"/>
          <p:cNvSpPr/>
          <p:nvPr/>
        </p:nvSpPr>
        <p:spPr>
          <a:xfrm>
            <a:off x="12069016" y="6512231"/>
            <a:ext cx="4097286" cy="4097286"/>
          </a:xfrm>
          <a:prstGeom prst="ellipse">
            <a:avLst/>
          </a:prstGeom>
          <a:gradFill>
            <a:gsLst>
              <a:gs pos="0">
                <a:srgbClr val="031D6A">
                  <a:alpha val="20784"/>
                </a:srgbClr>
              </a:gs>
              <a:gs pos="100000">
                <a:srgbClr val="B0C2FD">
                  <a:alpha val="34509"/>
                </a:srgbClr>
              </a:gs>
            </a:gsLst>
            <a:lin ang="19273384" scaled="0"/>
          </a:gradFill>
          <a:ln cap="flat" cmpd="sng" w="25400">
            <a:solidFill>
              <a:srgbClr val="D9D9D9">
                <a:alpha val="25098"/>
              </a:srgbClr>
            </a:solidFill>
            <a:prstDash val="solid"/>
            <a:miter lim="400000"/>
            <a:headEnd len="sm" w="sm" type="none"/>
            <a:tailEnd len="sm" w="sm" type="none"/>
          </a:ln>
          <a:effectLst>
            <a:outerShdw blurRad="38100" rotWithShape="0" dir="5400000" dist="23000">
              <a:srgbClr val="000000">
                <a:alpha val="34901"/>
              </a:srgbClr>
            </a:outerShdw>
          </a:effectLst>
        </p:spPr>
        <p:txBody>
          <a:bodyPr anchorCtr="0" anchor="ctr" bIns="571500" lIns="571500" spcFirstLastPara="1" rIns="571500" wrap="square" tIns="571500">
            <a:noAutofit/>
          </a:bodyPr>
          <a:lstStyle/>
          <a:p>
            <a:pPr indent="0" lvl="0" marL="0" marR="0" rtl="0" algn="ctr">
              <a:lnSpc>
                <a:spcPct val="100000"/>
              </a:lnSpc>
              <a:spcBef>
                <a:spcPts val="0"/>
              </a:spcBef>
              <a:spcAft>
                <a:spcPts val="0"/>
              </a:spcAft>
              <a:buClr>
                <a:srgbClr val="FFFFFF"/>
              </a:buClr>
              <a:buSzPts val="2900"/>
              <a:buFont typeface="Inter SemiBold"/>
              <a:buNone/>
            </a:pPr>
            <a:r>
              <a:rPr b="0" i="0" lang="en-US" sz="2900" u="none" cap="none" strike="noStrike">
                <a:solidFill>
                  <a:srgbClr val="FFFFFF"/>
                </a:solidFill>
                <a:latin typeface="Inter SemiBold"/>
                <a:ea typeface="Inter SemiBold"/>
                <a:cs typeface="Inter SemiBold"/>
                <a:sym typeface="Inter SemiBold"/>
              </a:rPr>
              <a:t>Knowledge Gaps</a:t>
            </a:r>
            <a:endParaRPr/>
          </a:p>
        </p:txBody>
      </p:sp>
      <p:sp>
        <p:nvSpPr>
          <p:cNvPr id="165" name="Google Shape;165;p5"/>
          <p:cNvSpPr/>
          <p:nvPr/>
        </p:nvSpPr>
        <p:spPr>
          <a:xfrm>
            <a:off x="15611072" y="6531369"/>
            <a:ext cx="4097286" cy="4097286"/>
          </a:xfrm>
          <a:prstGeom prst="ellipse">
            <a:avLst/>
          </a:prstGeom>
          <a:gradFill>
            <a:gsLst>
              <a:gs pos="0">
                <a:srgbClr val="031D6A">
                  <a:alpha val="20784"/>
                </a:srgbClr>
              </a:gs>
              <a:gs pos="100000">
                <a:srgbClr val="B0C2FD">
                  <a:alpha val="34509"/>
                </a:srgbClr>
              </a:gs>
            </a:gsLst>
            <a:lin ang="19273384" scaled="0"/>
          </a:gradFill>
          <a:ln cap="flat" cmpd="sng" w="25400">
            <a:solidFill>
              <a:srgbClr val="D9D9D9">
                <a:alpha val="25098"/>
              </a:srgbClr>
            </a:solidFill>
            <a:prstDash val="solid"/>
            <a:miter lim="400000"/>
            <a:headEnd len="sm" w="sm" type="none"/>
            <a:tailEnd len="sm" w="sm" type="none"/>
          </a:ln>
          <a:effectLst>
            <a:outerShdw blurRad="38100" rotWithShape="0" dir="5400000" dist="23000">
              <a:srgbClr val="000000">
                <a:alpha val="34901"/>
              </a:srgbClr>
            </a:outerShdw>
          </a:effectLst>
        </p:spPr>
        <p:txBody>
          <a:bodyPr anchorCtr="0" anchor="ctr" bIns="571500" lIns="571500" spcFirstLastPara="1" rIns="571500" wrap="square" tIns="571500">
            <a:noAutofit/>
          </a:bodyPr>
          <a:lstStyle/>
          <a:p>
            <a:pPr indent="0" lvl="0" marL="0" marR="0" rtl="0" algn="ctr">
              <a:lnSpc>
                <a:spcPct val="100000"/>
              </a:lnSpc>
              <a:spcBef>
                <a:spcPts val="0"/>
              </a:spcBef>
              <a:spcAft>
                <a:spcPts val="0"/>
              </a:spcAft>
              <a:buClr>
                <a:srgbClr val="FFFFFF"/>
              </a:buClr>
              <a:buSzPts val="2900"/>
              <a:buFont typeface="Inter SemiBold"/>
              <a:buNone/>
            </a:pPr>
            <a:r>
              <a:rPr b="0" i="0" lang="en-US" sz="2900" u="none" cap="none" strike="noStrike">
                <a:solidFill>
                  <a:srgbClr val="FFFFFF"/>
                </a:solidFill>
                <a:latin typeface="Inter SemiBold"/>
                <a:ea typeface="Inter SemiBold"/>
                <a:cs typeface="Inter SemiBold"/>
                <a:sym typeface="Inter SemiBold"/>
              </a:rPr>
              <a:t>Cost of Labour</a:t>
            </a:r>
            <a:endParaRPr/>
          </a:p>
        </p:txBody>
      </p:sp>
      <p:sp>
        <p:nvSpPr>
          <p:cNvPr id="166" name="Google Shape;166;p5"/>
          <p:cNvSpPr/>
          <p:nvPr/>
        </p:nvSpPr>
        <p:spPr>
          <a:xfrm>
            <a:off x="19231668" y="6493093"/>
            <a:ext cx="4097286" cy="4097286"/>
          </a:xfrm>
          <a:prstGeom prst="ellipse">
            <a:avLst/>
          </a:prstGeom>
          <a:gradFill>
            <a:gsLst>
              <a:gs pos="0">
                <a:srgbClr val="031D6A">
                  <a:alpha val="20784"/>
                </a:srgbClr>
              </a:gs>
              <a:gs pos="100000">
                <a:srgbClr val="B0C2FD">
                  <a:alpha val="34509"/>
                </a:srgbClr>
              </a:gs>
            </a:gsLst>
            <a:lin ang="19273384" scaled="0"/>
          </a:gradFill>
          <a:ln cap="flat" cmpd="sng" w="25400">
            <a:solidFill>
              <a:srgbClr val="D9D9D9">
                <a:alpha val="25098"/>
              </a:srgbClr>
            </a:solidFill>
            <a:prstDash val="solid"/>
            <a:miter lim="400000"/>
            <a:headEnd len="sm" w="sm" type="none"/>
            <a:tailEnd len="sm" w="sm" type="none"/>
          </a:ln>
          <a:effectLst>
            <a:outerShdw blurRad="38100" rotWithShape="0" dir="5400000" dist="23000">
              <a:srgbClr val="000000">
                <a:alpha val="34901"/>
              </a:srgbClr>
            </a:outerShdw>
          </a:effectLst>
        </p:spPr>
        <p:txBody>
          <a:bodyPr anchorCtr="0" anchor="ctr" bIns="571500" lIns="571500" spcFirstLastPara="1" rIns="571500" wrap="square" tIns="571500">
            <a:noAutofit/>
          </a:bodyPr>
          <a:lstStyle/>
          <a:p>
            <a:pPr indent="0" lvl="0" marL="0" marR="0" rtl="0" algn="ctr">
              <a:lnSpc>
                <a:spcPct val="100000"/>
              </a:lnSpc>
              <a:spcBef>
                <a:spcPts val="0"/>
              </a:spcBef>
              <a:spcAft>
                <a:spcPts val="0"/>
              </a:spcAft>
              <a:buClr>
                <a:srgbClr val="FFFFFF"/>
              </a:buClr>
              <a:buSzPts val="2900"/>
              <a:buFont typeface="Inter SemiBold"/>
              <a:buNone/>
            </a:pPr>
            <a:r>
              <a:rPr b="0" i="0" lang="en-US" sz="2900" u="none" cap="none" strike="noStrike">
                <a:solidFill>
                  <a:srgbClr val="FFFFFF"/>
                </a:solidFill>
                <a:latin typeface="Inter SemiBold"/>
                <a:ea typeface="Inter SemiBold"/>
                <a:cs typeface="Inter SemiBold"/>
                <a:sym typeface="Inter SemiBold"/>
              </a:rPr>
              <a:t>Demographic Change</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6"/>
          <p:cNvSpPr txBox="1"/>
          <p:nvPr>
            <p:ph idx="1" type="body"/>
          </p:nvPr>
        </p:nvSpPr>
        <p:spPr>
          <a:xfrm>
            <a:off x="2144009" y="12859896"/>
            <a:ext cx="20276448" cy="301522"/>
          </a:xfrm>
          <a:prstGeom prst="rect">
            <a:avLst/>
          </a:prstGeom>
          <a:noFill/>
          <a:ln>
            <a:noFill/>
          </a:ln>
        </p:spPr>
        <p:txBody>
          <a:bodyPr anchorCtr="0" anchor="ctr" bIns="45700" lIns="45700" spcFirstLastPara="1" rIns="45700" wrap="square" tIns="45700">
            <a:spAutoFit/>
          </a:bodyPr>
          <a:lstStyle/>
          <a:p>
            <a:pPr indent="0" lvl="0" marL="0" rtl="0" algn="l">
              <a:lnSpc>
                <a:spcPct val="50000"/>
              </a:lnSpc>
              <a:spcBef>
                <a:spcPts val="0"/>
              </a:spcBef>
              <a:spcAft>
                <a:spcPts val="0"/>
              </a:spcAft>
              <a:buClr>
                <a:srgbClr val="131313"/>
              </a:buClr>
              <a:buSzPts val="1800"/>
              <a:buFont typeface="Inter"/>
              <a:buNone/>
            </a:pPr>
            <a:r>
              <a:rPr baseline="-25000" lang="en-US" sz="1800" cap="none">
                <a:solidFill>
                  <a:srgbClr val="131313"/>
                </a:solidFill>
              </a:rPr>
              <a:t>MASTER SLIDEDECK 2025</a:t>
            </a:r>
            <a:endParaRPr/>
          </a:p>
        </p:txBody>
      </p:sp>
      <p:sp>
        <p:nvSpPr>
          <p:cNvPr id="172" name="Google Shape;172;p6"/>
          <p:cNvSpPr txBox="1"/>
          <p:nvPr>
            <p:ph idx="12" type="sldNum"/>
          </p:nvPr>
        </p:nvSpPr>
        <p:spPr>
          <a:xfrm>
            <a:off x="22263100" y="12792756"/>
            <a:ext cx="825500" cy="358141"/>
          </a:xfrm>
          <a:prstGeom prst="rect">
            <a:avLst/>
          </a:prstGeom>
          <a:noFill/>
          <a:ln>
            <a:noFill/>
          </a:ln>
        </p:spPr>
        <p:txBody>
          <a:bodyPr anchorCtr="0" anchor="ctr" bIns="45700" lIns="45700" spcFirstLastPara="1" rIns="45700" wrap="square" tIns="45700">
            <a:spAutoFit/>
          </a:bodyPr>
          <a:lstStyle/>
          <a:p>
            <a:pPr indent="0" lvl="0" marL="0" rtl="0" algn="r">
              <a:lnSpc>
                <a:spcPct val="100000"/>
              </a:lnSpc>
              <a:spcBef>
                <a:spcPts val="0"/>
              </a:spcBef>
              <a:spcAft>
                <a:spcPts val="0"/>
              </a:spcAft>
              <a:buClr>
                <a:srgbClr val="000000"/>
              </a:buClr>
              <a:buSzPts val="1800"/>
              <a:buFont typeface="Inter"/>
              <a:buNone/>
            </a:pPr>
            <a:fld id="{00000000-1234-1234-1234-123412341234}" type="slidenum">
              <a:rPr lang="en-US" sz="1800">
                <a:latin typeface="Inter"/>
                <a:ea typeface="Inter"/>
                <a:cs typeface="Inter"/>
                <a:sym typeface="Inter"/>
              </a:rPr>
              <a:t>‹#›</a:t>
            </a:fld>
            <a:endParaRPr/>
          </a:p>
        </p:txBody>
      </p:sp>
      <p:sp>
        <p:nvSpPr>
          <p:cNvPr id="173" name="Google Shape;173;p6"/>
          <p:cNvSpPr txBox="1"/>
          <p:nvPr>
            <p:ph type="title"/>
          </p:nvPr>
        </p:nvSpPr>
        <p:spPr>
          <a:xfrm>
            <a:off x="1143000" y="956316"/>
            <a:ext cx="22278467" cy="2796874"/>
          </a:xfrm>
          <a:prstGeom prst="rect">
            <a:avLst/>
          </a:prstGeom>
          <a:noFill/>
          <a:ln>
            <a:noFill/>
          </a:ln>
        </p:spPr>
        <p:txBody>
          <a:bodyPr anchorCtr="0" anchor="t" bIns="45700" lIns="45700" spcFirstLastPara="1" rIns="45700" wrap="square" tIns="45700">
            <a:noAutofit/>
          </a:bodyPr>
          <a:lstStyle/>
          <a:p>
            <a:pPr indent="0" lvl="0" marL="0" rtl="0" algn="l">
              <a:lnSpc>
                <a:spcPct val="100000"/>
              </a:lnSpc>
              <a:spcBef>
                <a:spcPts val="0"/>
              </a:spcBef>
              <a:spcAft>
                <a:spcPts val="0"/>
              </a:spcAft>
              <a:buClr>
                <a:srgbClr val="000000"/>
              </a:buClr>
              <a:buSzPts val="9000"/>
              <a:buFont typeface="Inter"/>
              <a:buNone/>
            </a:pPr>
            <a:r>
              <a:rPr lang="en-US" sz="9000">
                <a:latin typeface="Inter"/>
                <a:ea typeface="Inter"/>
                <a:cs typeface="Inter"/>
                <a:sym typeface="Inter"/>
              </a:rPr>
              <a:t>Key challenges in Germany’s economy</a:t>
            </a:r>
            <a:endParaRPr/>
          </a:p>
        </p:txBody>
      </p:sp>
      <p:pic>
        <p:nvPicPr>
          <p:cNvPr descr="AGV_vUdCJg596-MO-BplcvxydhqeF4Kc0EACDWpuBCJhfEtUUXxWTyTyDqh0nNGGk7H7FgSV2PMah0WCgA7aX3Z_wmO2uOoo565LbgFCL08Ge4Tx2C4q5Y6IEGdvVgMT_4bPTzhCHTlJ=s2048.png" id="174" name="Google Shape;174;p6"/>
          <p:cNvPicPr preferRelativeResize="0"/>
          <p:nvPr/>
        </p:nvPicPr>
        <p:blipFill rotWithShape="1">
          <a:blip r:embed="rId3">
            <a:alphaModFix/>
          </a:blip>
          <a:srcRect b="0" l="0" r="0" t="0"/>
          <a:stretch/>
        </p:blipFill>
        <p:spPr>
          <a:xfrm>
            <a:off x="957266" y="3801787"/>
            <a:ext cx="8428057" cy="8428058"/>
          </a:xfrm>
          <a:prstGeom prst="rect">
            <a:avLst/>
          </a:prstGeom>
          <a:noFill/>
          <a:ln>
            <a:noFill/>
          </a:ln>
        </p:spPr>
      </p:pic>
      <p:pic>
        <p:nvPicPr>
          <p:cNvPr descr="AGV_vUffpvxTpvVvAmmzbtWALUomCCCbaP8uJGQ27N9VVfnJCZa_x8-kLEv2vqr0bgNlWThySu-7kkYysxVo_NZJ02zcvqhlCKndRI36Xw97clBD0HQDDFtuL5-slivinp2NaG-DDolwsQ=s2048.png" id="175" name="Google Shape;175;p6"/>
          <p:cNvPicPr preferRelativeResize="0"/>
          <p:nvPr/>
        </p:nvPicPr>
        <p:blipFill rotWithShape="1">
          <a:blip r:embed="rId4">
            <a:alphaModFix/>
          </a:blip>
          <a:srcRect b="0" l="0" r="0" t="0"/>
          <a:stretch/>
        </p:blipFill>
        <p:spPr>
          <a:xfrm>
            <a:off x="11713119" y="3886401"/>
            <a:ext cx="11853435" cy="8103685"/>
          </a:xfrm>
          <a:prstGeom prst="rect">
            <a:avLst/>
          </a:prstGeom>
          <a:noFill/>
          <a:ln>
            <a:noFill/>
          </a:ln>
        </p:spPr>
      </p:pic>
      <p:sp>
        <p:nvSpPr>
          <p:cNvPr id="176" name="Google Shape;176;p6"/>
          <p:cNvSpPr txBox="1"/>
          <p:nvPr/>
        </p:nvSpPr>
        <p:spPr>
          <a:xfrm>
            <a:off x="1171430" y="2648289"/>
            <a:ext cx="21209467" cy="368301"/>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2400"/>
              <a:buFont typeface="Inter"/>
              <a:buNone/>
            </a:pPr>
            <a:r>
              <a:rPr b="0" i="0" lang="en-US" sz="2400" u="none" cap="none" strike="noStrike">
                <a:solidFill>
                  <a:srgbClr val="000000"/>
                </a:solidFill>
                <a:latin typeface="Inter"/>
                <a:ea typeface="Inter"/>
                <a:cs typeface="Inter"/>
                <a:sym typeface="Inter"/>
              </a:rPr>
              <a:t>Knowledge is the single most impactful competitive advantage companies possess… Yet, many do not utilize it effectively.</a:t>
            </a:r>
            <a:endParaRPr/>
          </a:p>
        </p:txBody>
      </p:sp>
      <p:cxnSp>
        <p:nvCxnSpPr>
          <p:cNvPr id="177" name="Google Shape;177;p6"/>
          <p:cNvCxnSpPr/>
          <p:nvPr/>
        </p:nvCxnSpPr>
        <p:spPr>
          <a:xfrm flipH="1" rot="10800000">
            <a:off x="10549220" y="4623001"/>
            <a:ext cx="1" cy="6785630"/>
          </a:xfrm>
          <a:prstGeom prst="straightConnector1">
            <a:avLst/>
          </a:prstGeom>
          <a:noFill/>
          <a:ln cap="flat" cmpd="sng" w="25400">
            <a:solidFill>
              <a:srgbClr val="131313"/>
            </a:solidFill>
            <a:prstDash val="solid"/>
            <a:round/>
            <a:headEnd len="sm" w="sm" type="none"/>
            <a:tailEnd len="sm" w="sm" type="none"/>
          </a:ln>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7"/>
          <p:cNvSpPr txBox="1"/>
          <p:nvPr>
            <p:ph idx="1" type="body"/>
          </p:nvPr>
        </p:nvSpPr>
        <p:spPr>
          <a:xfrm>
            <a:off x="2144009" y="12859896"/>
            <a:ext cx="20276448" cy="301522"/>
          </a:xfrm>
          <a:prstGeom prst="rect">
            <a:avLst/>
          </a:prstGeom>
          <a:noFill/>
          <a:ln>
            <a:noFill/>
          </a:ln>
        </p:spPr>
        <p:txBody>
          <a:bodyPr anchorCtr="0" anchor="ctr" bIns="45700" lIns="45700" spcFirstLastPara="1" rIns="45700" wrap="square" tIns="45700">
            <a:spAutoFit/>
          </a:bodyPr>
          <a:lstStyle/>
          <a:p>
            <a:pPr indent="0" lvl="0" marL="0" rtl="0" algn="l">
              <a:lnSpc>
                <a:spcPct val="50000"/>
              </a:lnSpc>
              <a:spcBef>
                <a:spcPts val="0"/>
              </a:spcBef>
              <a:spcAft>
                <a:spcPts val="0"/>
              </a:spcAft>
              <a:buClr>
                <a:srgbClr val="131313"/>
              </a:buClr>
              <a:buSzPts val="1800"/>
              <a:buFont typeface="Inter"/>
              <a:buNone/>
            </a:pPr>
            <a:r>
              <a:rPr baseline="-25000" lang="en-US" sz="1800" cap="none">
                <a:solidFill>
                  <a:srgbClr val="131313"/>
                </a:solidFill>
              </a:rPr>
              <a:t>MASTER SLIDEDECK 2025</a:t>
            </a:r>
            <a:endParaRPr/>
          </a:p>
        </p:txBody>
      </p:sp>
      <p:pic>
        <p:nvPicPr>
          <p:cNvPr descr="ice.png" id="183" name="Google Shape;183;p7"/>
          <p:cNvPicPr preferRelativeResize="0"/>
          <p:nvPr/>
        </p:nvPicPr>
        <p:blipFill rotWithShape="1">
          <a:blip r:embed="rId3">
            <a:alphaModFix/>
          </a:blip>
          <a:srcRect b="0" l="0" r="0" t="0"/>
          <a:stretch/>
        </p:blipFill>
        <p:spPr>
          <a:xfrm>
            <a:off x="14354283" y="3165988"/>
            <a:ext cx="6115540" cy="8212968"/>
          </a:xfrm>
          <a:prstGeom prst="rect">
            <a:avLst/>
          </a:prstGeom>
          <a:noFill/>
          <a:ln>
            <a:noFill/>
          </a:ln>
        </p:spPr>
      </p:pic>
      <p:sp>
        <p:nvSpPr>
          <p:cNvPr id="184" name="Google Shape;184;p7"/>
          <p:cNvSpPr/>
          <p:nvPr/>
        </p:nvSpPr>
        <p:spPr>
          <a:xfrm>
            <a:off x="12186649" y="5216733"/>
            <a:ext cx="12444288" cy="8748995"/>
          </a:xfrm>
          <a:prstGeom prst="rect">
            <a:avLst/>
          </a:prstGeom>
          <a:solidFill>
            <a:srgbClr val="FDFDFD">
              <a:alpha val="7058"/>
            </a:srgbClr>
          </a:solidFill>
          <a:ln cap="flat" cmpd="sng" w="12700">
            <a:solidFill>
              <a:srgbClr val="000000"/>
            </a:solidFill>
            <a:prstDash val="solid"/>
            <a:miter lim="400000"/>
            <a:headEnd len="sm" w="sm" type="none"/>
            <a:tailEnd len="sm" w="sm" type="none"/>
          </a:ln>
          <a:effectLst>
            <a:outerShdw blurRad="38100" rotWithShape="0" dir="5400000" dist="23000">
              <a:srgbClr val="000000">
                <a:alpha val="34901"/>
              </a:srgbClr>
            </a:outerShdw>
          </a:effectLst>
        </p:spPr>
        <p:txBody>
          <a:bodyPr anchorCtr="0" anchor="t" bIns="0" lIns="0" spcFirstLastPara="1" rIns="0" wrap="square" tIns="0">
            <a:noAutofit/>
          </a:bodyPr>
          <a:lstStyle/>
          <a:p>
            <a:pPr indent="0" lvl="0" marL="0" marR="0" rtl="0" algn="l">
              <a:lnSpc>
                <a:spcPct val="100000"/>
              </a:lnSpc>
              <a:spcBef>
                <a:spcPts val="0"/>
              </a:spcBef>
              <a:spcAft>
                <a:spcPts val="0"/>
              </a:spcAft>
              <a:buClr>
                <a:srgbClr val="FFFFFF"/>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85" name="Google Shape;185;p7"/>
          <p:cNvSpPr txBox="1"/>
          <p:nvPr>
            <p:ph idx="12" type="sldNum"/>
          </p:nvPr>
        </p:nvSpPr>
        <p:spPr>
          <a:xfrm>
            <a:off x="22263100" y="12792756"/>
            <a:ext cx="825500" cy="358141"/>
          </a:xfrm>
          <a:prstGeom prst="rect">
            <a:avLst/>
          </a:prstGeom>
          <a:noFill/>
          <a:ln>
            <a:noFill/>
          </a:ln>
        </p:spPr>
        <p:txBody>
          <a:bodyPr anchorCtr="0" anchor="ctr" bIns="45700" lIns="45700" spcFirstLastPara="1" rIns="45700" wrap="square" tIns="45700">
            <a:spAutoFit/>
          </a:bodyPr>
          <a:lstStyle/>
          <a:p>
            <a:pPr indent="0" lvl="0" marL="0" rtl="0" algn="r">
              <a:lnSpc>
                <a:spcPct val="100000"/>
              </a:lnSpc>
              <a:spcBef>
                <a:spcPts val="0"/>
              </a:spcBef>
              <a:spcAft>
                <a:spcPts val="0"/>
              </a:spcAft>
              <a:buClr>
                <a:srgbClr val="FFFFFF"/>
              </a:buClr>
              <a:buSzPts val="1800"/>
              <a:buFont typeface="Inter"/>
              <a:buNone/>
            </a:pPr>
            <a:fld id="{00000000-1234-1234-1234-123412341234}" type="slidenum">
              <a:rPr lang="en-US" sz="1800">
                <a:solidFill>
                  <a:srgbClr val="FFFFFF"/>
                </a:solidFill>
                <a:latin typeface="Inter"/>
                <a:ea typeface="Inter"/>
                <a:cs typeface="Inter"/>
                <a:sym typeface="Inter"/>
              </a:rPr>
              <a:t>‹#›</a:t>
            </a:fld>
            <a:endParaRPr/>
          </a:p>
        </p:txBody>
      </p:sp>
      <p:sp>
        <p:nvSpPr>
          <p:cNvPr id="186" name="Google Shape;186;p7"/>
          <p:cNvSpPr txBox="1"/>
          <p:nvPr>
            <p:ph type="title"/>
          </p:nvPr>
        </p:nvSpPr>
        <p:spPr>
          <a:xfrm>
            <a:off x="1142999" y="952500"/>
            <a:ext cx="10307826" cy="9812174"/>
          </a:xfrm>
          <a:prstGeom prst="rect">
            <a:avLst/>
          </a:prstGeom>
          <a:noFill/>
          <a:ln>
            <a:noFill/>
          </a:ln>
        </p:spPr>
        <p:txBody>
          <a:bodyPr anchorCtr="0" anchor="t" bIns="45700" lIns="45700" spcFirstLastPara="1" rIns="45700" wrap="square" tIns="45700">
            <a:noAutofit/>
          </a:bodyPr>
          <a:lstStyle/>
          <a:p>
            <a:pPr indent="0" lvl="0" marL="0" rtl="0" algn="l">
              <a:lnSpc>
                <a:spcPct val="100000"/>
              </a:lnSpc>
              <a:spcBef>
                <a:spcPts val="0"/>
              </a:spcBef>
              <a:spcAft>
                <a:spcPts val="0"/>
              </a:spcAft>
              <a:buClr>
                <a:srgbClr val="000000"/>
              </a:buClr>
              <a:buSzPts val="9000"/>
              <a:buFont typeface="Inter"/>
              <a:buNone/>
            </a:pPr>
            <a:r>
              <a:rPr lang="en-US" sz="9000">
                <a:latin typeface="Inter"/>
                <a:ea typeface="Inter"/>
                <a:cs typeface="Inter"/>
                <a:sym typeface="Inter"/>
              </a:rPr>
              <a:t>The 10-20-70 Principle for Value Creation</a:t>
            </a:r>
            <a:endParaRPr/>
          </a:p>
        </p:txBody>
      </p:sp>
      <p:sp>
        <p:nvSpPr>
          <p:cNvPr id="187" name="Google Shape;187;p7"/>
          <p:cNvSpPr txBox="1"/>
          <p:nvPr/>
        </p:nvSpPr>
        <p:spPr>
          <a:xfrm>
            <a:off x="1277563" y="5490286"/>
            <a:ext cx="7048206" cy="368301"/>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Clr>
                <a:srgbClr val="000000"/>
              </a:buClr>
              <a:buSzPts val="2400"/>
              <a:buFont typeface="Inter"/>
              <a:buNone/>
            </a:pPr>
            <a:r>
              <a:rPr b="0" i="0" lang="en-US" sz="2400" u="none" cap="none" strike="noStrike">
                <a:solidFill>
                  <a:srgbClr val="000000"/>
                </a:solidFill>
                <a:latin typeface="Inter"/>
                <a:ea typeface="Inter"/>
                <a:cs typeface="Inter"/>
                <a:sym typeface="Inter"/>
              </a:rPr>
              <a:t>Outperforms competitors in enterprise-grade</a:t>
            </a:r>
            <a:endParaRPr/>
          </a:p>
        </p:txBody>
      </p:sp>
      <p:sp>
        <p:nvSpPr>
          <p:cNvPr id="188" name="Google Shape;188;p7"/>
          <p:cNvSpPr txBox="1"/>
          <p:nvPr/>
        </p:nvSpPr>
        <p:spPr>
          <a:xfrm>
            <a:off x="20830660" y="2926081"/>
            <a:ext cx="2928380" cy="368301"/>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Clr>
                <a:srgbClr val="FFFFFF"/>
              </a:buClr>
              <a:buSzPts val="2400"/>
              <a:buFont typeface="Inter"/>
              <a:buNone/>
            </a:pPr>
            <a:r>
              <a:rPr b="0" i="0" lang="en-US" sz="2400" u="none" cap="none" strike="noStrike">
                <a:solidFill>
                  <a:srgbClr val="FFFFFF"/>
                </a:solidFill>
                <a:latin typeface="Inter"/>
                <a:ea typeface="Inter"/>
                <a:cs typeface="Inter"/>
                <a:sym typeface="Inter"/>
              </a:rPr>
              <a:t>10% Algorithms</a:t>
            </a:r>
            <a:endParaRPr/>
          </a:p>
        </p:txBody>
      </p:sp>
      <p:sp>
        <p:nvSpPr>
          <p:cNvPr id="189" name="Google Shape;189;p7"/>
          <p:cNvSpPr txBox="1"/>
          <p:nvPr/>
        </p:nvSpPr>
        <p:spPr>
          <a:xfrm>
            <a:off x="20830660" y="3897589"/>
            <a:ext cx="2928380" cy="368301"/>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Clr>
                <a:srgbClr val="FFFFFF"/>
              </a:buClr>
              <a:buSzPts val="2400"/>
              <a:buFont typeface="Inter"/>
              <a:buNone/>
            </a:pPr>
            <a:r>
              <a:rPr b="0" i="0" lang="en-US" sz="2400" u="none" cap="none" strike="noStrike">
                <a:solidFill>
                  <a:srgbClr val="FFFFFF"/>
                </a:solidFill>
                <a:latin typeface="Inter"/>
                <a:ea typeface="Inter"/>
                <a:cs typeface="Inter"/>
                <a:sym typeface="Inter"/>
              </a:rPr>
              <a:t>20% Technology</a:t>
            </a:r>
            <a:endParaRPr/>
          </a:p>
        </p:txBody>
      </p:sp>
      <p:sp>
        <p:nvSpPr>
          <p:cNvPr id="190" name="Google Shape;190;p7"/>
          <p:cNvSpPr txBox="1"/>
          <p:nvPr/>
        </p:nvSpPr>
        <p:spPr>
          <a:xfrm>
            <a:off x="20830660" y="8288022"/>
            <a:ext cx="2928380" cy="810261"/>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Clr>
                <a:srgbClr val="FFFFFF"/>
              </a:buClr>
              <a:buSzPts val="2400"/>
              <a:buFont typeface="Inter"/>
              <a:buNone/>
            </a:pPr>
            <a:r>
              <a:rPr b="0" i="0" lang="en-US" sz="2400" u="none" cap="none" strike="noStrike">
                <a:solidFill>
                  <a:srgbClr val="FFFFFF"/>
                </a:solidFill>
                <a:latin typeface="Inter"/>
                <a:ea typeface="Inter"/>
                <a:cs typeface="Inter"/>
                <a:sym typeface="Inter"/>
              </a:rPr>
              <a:t>70% People &amp; processes</a:t>
            </a:r>
            <a:endParaRPr/>
          </a:p>
        </p:txBody>
      </p:sp>
      <p:sp>
        <p:nvSpPr>
          <p:cNvPr id="191" name="Google Shape;191;p7"/>
          <p:cNvSpPr txBox="1"/>
          <p:nvPr/>
        </p:nvSpPr>
        <p:spPr>
          <a:xfrm>
            <a:off x="13272510" y="12787676"/>
            <a:ext cx="8264388" cy="368301"/>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848484"/>
              </a:buClr>
              <a:buSzPts val="2400"/>
              <a:buFont typeface="Inter"/>
              <a:buNone/>
            </a:pPr>
            <a:r>
              <a:rPr b="0" i="0" lang="en-US" sz="2400" u="none" cap="none" strike="noStrike">
                <a:solidFill>
                  <a:srgbClr val="848484"/>
                </a:solidFill>
                <a:latin typeface="Inter"/>
                <a:ea typeface="Inter"/>
                <a:cs typeface="Inter"/>
                <a:sym typeface="Inter"/>
              </a:rPr>
              <a:t>Source: BCG AI Radar 2025 Survey</a:t>
            </a:r>
            <a:endParaRPr/>
          </a:p>
        </p:txBody>
      </p:sp>
      <p:cxnSp>
        <p:nvCxnSpPr>
          <p:cNvPr id="192" name="Google Shape;192;p7"/>
          <p:cNvCxnSpPr/>
          <p:nvPr/>
        </p:nvCxnSpPr>
        <p:spPr>
          <a:xfrm>
            <a:off x="19197651" y="3110231"/>
            <a:ext cx="1380527" cy="1"/>
          </a:xfrm>
          <a:prstGeom prst="straightConnector1">
            <a:avLst/>
          </a:prstGeom>
          <a:noFill/>
          <a:ln cap="flat" cmpd="sng" w="25400">
            <a:solidFill>
              <a:srgbClr val="FFFFFF"/>
            </a:solidFill>
            <a:prstDash val="solid"/>
            <a:round/>
            <a:headEnd len="sm" w="sm" type="none"/>
            <a:tailEnd len="sm" w="sm" type="none"/>
          </a:ln>
          <a:effectLst>
            <a:outerShdw blurRad="38100" rotWithShape="0" dir="5400000" dist="20000">
              <a:srgbClr val="000000">
                <a:alpha val="37647"/>
              </a:srgbClr>
            </a:outerShdw>
          </a:effectLst>
        </p:spPr>
      </p:cxnSp>
      <p:cxnSp>
        <p:nvCxnSpPr>
          <p:cNvPr id="193" name="Google Shape;193;p7"/>
          <p:cNvCxnSpPr/>
          <p:nvPr/>
        </p:nvCxnSpPr>
        <p:spPr>
          <a:xfrm>
            <a:off x="19546648" y="4081739"/>
            <a:ext cx="1031530" cy="1"/>
          </a:xfrm>
          <a:prstGeom prst="straightConnector1">
            <a:avLst/>
          </a:prstGeom>
          <a:noFill/>
          <a:ln cap="flat" cmpd="sng" w="25400">
            <a:solidFill>
              <a:srgbClr val="FFFFFF"/>
            </a:solidFill>
            <a:prstDash val="solid"/>
            <a:round/>
            <a:headEnd len="sm" w="sm" type="none"/>
            <a:tailEnd len="sm" w="sm" type="none"/>
          </a:ln>
          <a:effectLst>
            <a:outerShdw blurRad="38100" rotWithShape="0" dir="5400000" dist="20000">
              <a:srgbClr val="000000">
                <a:alpha val="37647"/>
              </a:srgbClr>
            </a:outerShdw>
          </a:effectLst>
        </p:spPr>
      </p:cxnSp>
      <p:cxnSp>
        <p:nvCxnSpPr>
          <p:cNvPr id="194" name="Google Shape;194;p7"/>
          <p:cNvCxnSpPr/>
          <p:nvPr/>
        </p:nvCxnSpPr>
        <p:spPr>
          <a:xfrm>
            <a:off x="19197651" y="8477167"/>
            <a:ext cx="1380527" cy="1"/>
          </a:xfrm>
          <a:prstGeom prst="straightConnector1">
            <a:avLst/>
          </a:prstGeom>
          <a:noFill/>
          <a:ln cap="flat" cmpd="sng" w="25400">
            <a:solidFill>
              <a:srgbClr val="FFFFFF"/>
            </a:solidFill>
            <a:prstDash val="solid"/>
            <a:round/>
            <a:headEnd len="sm" w="sm" type="none"/>
            <a:tailEnd len="sm" w="sm" type="none"/>
          </a:ln>
          <a:effectLst>
            <a:outerShdw blurRad="38100" rotWithShape="0" dir="5400000" dist="20000">
              <a:srgbClr val="000000">
                <a:alpha val="37647"/>
              </a:srgbClr>
            </a:outerShdw>
          </a:effectLst>
        </p:spPr>
      </p:cxn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8"/>
          <p:cNvSpPr txBox="1"/>
          <p:nvPr>
            <p:ph idx="1" type="body"/>
          </p:nvPr>
        </p:nvSpPr>
        <p:spPr>
          <a:xfrm>
            <a:off x="2144009" y="12859896"/>
            <a:ext cx="20276448" cy="301522"/>
          </a:xfrm>
          <a:prstGeom prst="rect">
            <a:avLst/>
          </a:prstGeom>
          <a:noFill/>
          <a:ln>
            <a:noFill/>
          </a:ln>
        </p:spPr>
        <p:txBody>
          <a:bodyPr anchorCtr="0" anchor="ctr" bIns="45700" lIns="45700" spcFirstLastPara="1" rIns="45700" wrap="square" tIns="45700">
            <a:spAutoFit/>
          </a:bodyPr>
          <a:lstStyle/>
          <a:p>
            <a:pPr indent="0" lvl="0" marL="0" rtl="0" algn="l">
              <a:lnSpc>
                <a:spcPct val="50000"/>
              </a:lnSpc>
              <a:spcBef>
                <a:spcPts val="0"/>
              </a:spcBef>
              <a:spcAft>
                <a:spcPts val="0"/>
              </a:spcAft>
              <a:buClr>
                <a:srgbClr val="FDFDFD"/>
              </a:buClr>
              <a:buSzPts val="1800"/>
              <a:buFont typeface="Inter"/>
              <a:buNone/>
            </a:pPr>
            <a:r>
              <a:rPr baseline="-25000" lang="en-US" sz="1800" cap="none">
                <a:solidFill>
                  <a:srgbClr val="FDFDFD"/>
                </a:solidFill>
              </a:rPr>
              <a:t>MASTER SLIDEDECK 2025</a:t>
            </a:r>
            <a:endParaRPr/>
          </a:p>
        </p:txBody>
      </p:sp>
      <p:sp>
        <p:nvSpPr>
          <p:cNvPr id="200" name="Google Shape;200;p8"/>
          <p:cNvSpPr txBox="1"/>
          <p:nvPr>
            <p:ph idx="12" type="sldNum"/>
          </p:nvPr>
        </p:nvSpPr>
        <p:spPr>
          <a:xfrm>
            <a:off x="22269232" y="12837937"/>
            <a:ext cx="824269" cy="345441"/>
          </a:xfrm>
          <a:prstGeom prst="rect">
            <a:avLst/>
          </a:prstGeom>
          <a:noFill/>
          <a:ln>
            <a:noFill/>
          </a:ln>
        </p:spPr>
        <p:txBody>
          <a:bodyPr anchorCtr="0" anchor="ctr" bIns="45700" lIns="45700" spcFirstLastPara="1" rIns="45700" wrap="square" tIns="45700">
            <a:spAutoFit/>
          </a:bodyPr>
          <a:lstStyle/>
          <a:p>
            <a:pPr indent="0" lvl="0" marL="0" rtl="0" algn="r">
              <a:lnSpc>
                <a:spcPct val="100000"/>
              </a:lnSpc>
              <a:spcBef>
                <a:spcPts val="0"/>
              </a:spcBef>
              <a:spcAft>
                <a:spcPts val="0"/>
              </a:spcAft>
              <a:buClr>
                <a:srgbClr val="FFFFFF"/>
              </a:buClr>
              <a:buSzPts val="1600"/>
              <a:buFont typeface="Inter"/>
              <a:buNone/>
            </a:pPr>
            <a:fld id="{00000000-1234-1234-1234-123412341234}" type="slidenum">
              <a:rPr lang="en-US" sz="1600">
                <a:solidFill>
                  <a:srgbClr val="FFFFFF"/>
                </a:solidFill>
                <a:latin typeface="Inter"/>
                <a:ea typeface="Inter"/>
                <a:cs typeface="Inter"/>
                <a:sym typeface="Inter"/>
              </a:rPr>
              <a:t>‹#›</a:t>
            </a:fld>
            <a:endParaRPr/>
          </a:p>
        </p:txBody>
      </p:sp>
      <p:sp>
        <p:nvSpPr>
          <p:cNvPr id="201" name="Google Shape;201;p8"/>
          <p:cNvSpPr txBox="1"/>
          <p:nvPr>
            <p:ph type="title"/>
          </p:nvPr>
        </p:nvSpPr>
        <p:spPr>
          <a:xfrm>
            <a:off x="1140846" y="947808"/>
            <a:ext cx="11138233" cy="3016251"/>
          </a:xfrm>
          <a:prstGeom prst="rect">
            <a:avLst/>
          </a:prstGeom>
          <a:noFill/>
          <a:ln>
            <a:noFill/>
          </a:ln>
        </p:spPr>
        <p:txBody>
          <a:bodyPr anchorCtr="0" anchor="t" bIns="45700" lIns="45700" spcFirstLastPara="1" rIns="45700" wrap="square" tIns="45700">
            <a:noAutofit/>
          </a:bodyPr>
          <a:lstStyle/>
          <a:p>
            <a:pPr indent="0" lvl="0" marL="0" rtl="0" algn="l">
              <a:lnSpc>
                <a:spcPct val="100000"/>
              </a:lnSpc>
              <a:spcBef>
                <a:spcPts val="0"/>
              </a:spcBef>
              <a:spcAft>
                <a:spcPts val="0"/>
              </a:spcAft>
              <a:buClr>
                <a:srgbClr val="FFFFFF"/>
              </a:buClr>
              <a:buSzPts val="9000"/>
              <a:buFont typeface="Inter"/>
              <a:buNone/>
            </a:pPr>
            <a:r>
              <a:rPr lang="en-US" sz="9000">
                <a:solidFill>
                  <a:srgbClr val="FFFFFF"/>
                </a:solidFill>
                <a:latin typeface="Inter"/>
                <a:ea typeface="Inter"/>
                <a:cs typeface="Inter"/>
                <a:sym typeface="Inter"/>
              </a:rPr>
              <a:t>Blockbrain’s </a:t>
            </a:r>
            <a:endParaRPr/>
          </a:p>
          <a:p>
            <a:pPr indent="0" lvl="0" marL="0" rtl="0" algn="l">
              <a:lnSpc>
                <a:spcPct val="100000"/>
              </a:lnSpc>
              <a:spcBef>
                <a:spcPts val="0"/>
              </a:spcBef>
              <a:spcAft>
                <a:spcPts val="0"/>
              </a:spcAft>
              <a:buClr>
                <a:srgbClr val="FFFFFF"/>
              </a:buClr>
              <a:buSzPts val="9000"/>
              <a:buFont typeface="Inter"/>
              <a:buNone/>
            </a:pPr>
            <a:r>
              <a:rPr lang="en-US" sz="9000">
                <a:solidFill>
                  <a:srgbClr val="FFFFFF"/>
                </a:solidFill>
                <a:latin typeface="Inter"/>
                <a:ea typeface="Inter"/>
                <a:cs typeface="Inter"/>
                <a:sym typeface="Inter"/>
              </a:rPr>
              <a:t>Knowledge Bot</a:t>
            </a:r>
            <a:endParaRPr/>
          </a:p>
        </p:txBody>
      </p:sp>
      <p:sp>
        <p:nvSpPr>
          <p:cNvPr id="202" name="Google Shape;202;p8"/>
          <p:cNvSpPr txBox="1"/>
          <p:nvPr/>
        </p:nvSpPr>
        <p:spPr>
          <a:xfrm>
            <a:off x="15817859" y="1206771"/>
            <a:ext cx="7048205" cy="3314701"/>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FFFFFF"/>
              </a:buClr>
              <a:buSzPts val="2400"/>
              <a:buFont typeface="Inter"/>
              <a:buNone/>
            </a:pPr>
            <a:r>
              <a:rPr b="0" i="0" lang="en-US" sz="2400" u="none" cap="none" strike="noStrike">
                <a:solidFill>
                  <a:srgbClr val="FFFFFF"/>
                </a:solidFill>
                <a:latin typeface="Inter"/>
                <a:ea typeface="Inter"/>
                <a:cs typeface="Inter"/>
                <a:sym typeface="Inter"/>
              </a:rPr>
              <a:t>Empowering organizations to transform knowledge into unrivaled competitive advantages. Our Knowledge Bots enable companies to have the right knowledge at the right people and place at the right time.</a:t>
            </a:r>
            <a:endParaRPr/>
          </a:p>
          <a:p>
            <a:pPr indent="0" lvl="0" marL="0" marR="0" rtl="0" algn="l">
              <a:lnSpc>
                <a:spcPct val="100000"/>
              </a:lnSpc>
              <a:spcBef>
                <a:spcPts val="0"/>
              </a:spcBef>
              <a:spcAft>
                <a:spcPts val="0"/>
              </a:spcAft>
              <a:buClr>
                <a:srgbClr val="FFFFFF"/>
              </a:buClr>
              <a:buSzPts val="2400"/>
              <a:buFont typeface="Inter"/>
              <a:buNone/>
            </a:pPr>
            <a:r>
              <a:t/>
            </a:r>
            <a:endParaRPr b="0" i="0" sz="2400" u="none" cap="none" strike="noStrike">
              <a:solidFill>
                <a:srgbClr val="FFFFFF"/>
              </a:solidFill>
              <a:latin typeface="Inter"/>
              <a:ea typeface="Inter"/>
              <a:cs typeface="Inter"/>
              <a:sym typeface="Inter"/>
            </a:endParaRPr>
          </a:p>
          <a:p>
            <a:pPr indent="0" lvl="0" marL="0" marR="0" rtl="0" algn="l">
              <a:lnSpc>
                <a:spcPct val="100000"/>
              </a:lnSpc>
              <a:spcBef>
                <a:spcPts val="0"/>
              </a:spcBef>
              <a:spcAft>
                <a:spcPts val="0"/>
              </a:spcAft>
              <a:buClr>
                <a:srgbClr val="FFFFFF"/>
              </a:buClr>
              <a:buSzPts val="2400"/>
              <a:buFont typeface="Inter"/>
              <a:buNone/>
            </a:pPr>
            <a:r>
              <a:rPr b="0" i="0" lang="en-US" sz="2400" u="none" cap="none" strike="noStrike">
                <a:solidFill>
                  <a:srgbClr val="FFFFFF"/>
                </a:solidFill>
                <a:latin typeface="Inter"/>
                <a:ea typeface="Inter"/>
                <a:cs typeface="Inter"/>
                <a:sym typeface="Inter"/>
              </a:rPr>
              <a:t>Imagine having your junior &amp; mediocre employees augmented by the combined knowledge of your senior experts.</a:t>
            </a:r>
            <a:endParaRPr/>
          </a:p>
        </p:txBody>
      </p:sp>
      <p:sp>
        <p:nvSpPr>
          <p:cNvPr id="203" name="Google Shape;203;p8"/>
          <p:cNvSpPr/>
          <p:nvPr/>
        </p:nvSpPr>
        <p:spPr>
          <a:xfrm>
            <a:off x="1110209" y="6243878"/>
            <a:ext cx="22163582" cy="5374201"/>
          </a:xfrm>
          <a:prstGeom prst="roundRect">
            <a:avLst>
              <a:gd fmla="val 3545" name="adj"/>
            </a:avLst>
          </a:pr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FFFFFF"/>
              </a:buClr>
              <a:buSzPts val="1400"/>
              <a:buFont typeface="Arial"/>
              <a:buNone/>
            </a:pPr>
            <a:r>
              <a:t/>
            </a:r>
            <a:endParaRPr b="0" i="0" sz="1400" u="none" cap="none" strike="noStrike">
              <a:solidFill>
                <a:srgbClr val="FFFFFF"/>
              </a:solidFill>
              <a:latin typeface="Arial"/>
              <a:ea typeface="Arial"/>
              <a:cs typeface="Arial"/>
              <a:sym typeface="Arial"/>
            </a:endParaRPr>
          </a:p>
        </p:txBody>
      </p:sp>
      <p:pic>
        <p:nvPicPr>
          <p:cNvPr descr="Clip path group.png" id="204" name="Google Shape;204;p8"/>
          <p:cNvPicPr preferRelativeResize="0"/>
          <p:nvPr/>
        </p:nvPicPr>
        <p:blipFill rotWithShape="1">
          <a:blip r:embed="rId3">
            <a:alphaModFix/>
          </a:blip>
          <a:srcRect b="0" l="0" r="0" t="0"/>
          <a:stretch/>
        </p:blipFill>
        <p:spPr>
          <a:xfrm>
            <a:off x="12787906" y="7076457"/>
            <a:ext cx="1574801" cy="927101"/>
          </a:xfrm>
          <a:prstGeom prst="rect">
            <a:avLst/>
          </a:prstGeom>
          <a:noFill/>
          <a:ln>
            <a:noFill/>
          </a:ln>
        </p:spPr>
      </p:pic>
      <p:pic>
        <p:nvPicPr>
          <p:cNvPr descr="Group-1.png" id="205" name="Google Shape;205;p8"/>
          <p:cNvPicPr preferRelativeResize="0"/>
          <p:nvPr/>
        </p:nvPicPr>
        <p:blipFill rotWithShape="1">
          <a:blip r:embed="rId4">
            <a:alphaModFix/>
          </a:blip>
          <a:srcRect b="0" l="0" r="0" t="0"/>
          <a:stretch/>
        </p:blipFill>
        <p:spPr>
          <a:xfrm>
            <a:off x="5244687" y="7235207"/>
            <a:ext cx="1346201" cy="609601"/>
          </a:xfrm>
          <a:prstGeom prst="rect">
            <a:avLst/>
          </a:prstGeom>
          <a:noFill/>
          <a:ln>
            <a:noFill/>
          </a:ln>
        </p:spPr>
      </p:pic>
      <p:pic>
        <p:nvPicPr>
          <p:cNvPr descr="Group-2.png" id="206" name="Google Shape;206;p8"/>
          <p:cNvPicPr preferRelativeResize="0"/>
          <p:nvPr/>
        </p:nvPicPr>
        <p:blipFill rotWithShape="1">
          <a:blip r:embed="rId5">
            <a:alphaModFix/>
          </a:blip>
          <a:srcRect b="0" l="0" r="0" t="0"/>
          <a:stretch/>
        </p:blipFill>
        <p:spPr>
          <a:xfrm>
            <a:off x="7524038" y="7133607"/>
            <a:ext cx="838201" cy="812801"/>
          </a:xfrm>
          <a:prstGeom prst="rect">
            <a:avLst/>
          </a:prstGeom>
          <a:noFill/>
          <a:ln>
            <a:noFill/>
          </a:ln>
        </p:spPr>
      </p:pic>
      <p:pic>
        <p:nvPicPr>
          <p:cNvPr descr="Group-3.png" id="207" name="Google Shape;207;p8"/>
          <p:cNvPicPr preferRelativeResize="0"/>
          <p:nvPr/>
        </p:nvPicPr>
        <p:blipFill rotWithShape="1">
          <a:blip r:embed="rId6">
            <a:alphaModFix/>
          </a:blip>
          <a:srcRect b="0" l="0" r="0" t="0"/>
          <a:stretch/>
        </p:blipFill>
        <p:spPr>
          <a:xfrm>
            <a:off x="9092496" y="7146307"/>
            <a:ext cx="1193801" cy="787401"/>
          </a:xfrm>
          <a:prstGeom prst="rect">
            <a:avLst/>
          </a:prstGeom>
          <a:noFill/>
          <a:ln>
            <a:noFill/>
          </a:ln>
        </p:spPr>
      </p:pic>
      <p:pic>
        <p:nvPicPr>
          <p:cNvPr descr="Group-4.png" id="208" name="Google Shape;208;p8"/>
          <p:cNvPicPr preferRelativeResize="0"/>
          <p:nvPr/>
        </p:nvPicPr>
        <p:blipFill rotWithShape="1">
          <a:blip r:embed="rId7">
            <a:alphaModFix/>
          </a:blip>
          <a:srcRect b="0" l="0" r="0" t="0"/>
          <a:stretch/>
        </p:blipFill>
        <p:spPr>
          <a:xfrm>
            <a:off x="11022751" y="7273307"/>
            <a:ext cx="1028701" cy="533401"/>
          </a:xfrm>
          <a:prstGeom prst="rect">
            <a:avLst/>
          </a:prstGeom>
          <a:noFill/>
          <a:ln>
            <a:noFill/>
          </a:ln>
        </p:spPr>
      </p:pic>
      <p:pic>
        <p:nvPicPr>
          <p:cNvPr descr="Group-5.png" id="209" name="Google Shape;209;p8"/>
          <p:cNvPicPr preferRelativeResize="0"/>
          <p:nvPr/>
        </p:nvPicPr>
        <p:blipFill rotWithShape="1">
          <a:blip r:embed="rId8">
            <a:alphaModFix/>
          </a:blip>
          <a:srcRect b="0" l="0" r="0" t="0"/>
          <a:stretch/>
        </p:blipFill>
        <p:spPr>
          <a:xfrm>
            <a:off x="15230372" y="7349507"/>
            <a:ext cx="1866901" cy="381001"/>
          </a:xfrm>
          <a:prstGeom prst="rect">
            <a:avLst/>
          </a:prstGeom>
          <a:noFill/>
          <a:ln>
            <a:noFill/>
          </a:ln>
        </p:spPr>
      </p:pic>
      <p:pic>
        <p:nvPicPr>
          <p:cNvPr descr="Group-6.png" id="210" name="Google Shape;210;p8"/>
          <p:cNvPicPr preferRelativeResize="0"/>
          <p:nvPr/>
        </p:nvPicPr>
        <p:blipFill rotWithShape="1">
          <a:blip r:embed="rId9">
            <a:alphaModFix/>
          </a:blip>
          <a:srcRect b="0" l="0" r="0" t="0"/>
          <a:stretch/>
        </p:blipFill>
        <p:spPr>
          <a:xfrm>
            <a:off x="17696803" y="6987557"/>
            <a:ext cx="1587501" cy="1104901"/>
          </a:xfrm>
          <a:prstGeom prst="rect">
            <a:avLst/>
          </a:prstGeom>
          <a:noFill/>
          <a:ln>
            <a:noFill/>
          </a:ln>
        </p:spPr>
      </p:pic>
      <p:pic>
        <p:nvPicPr>
          <p:cNvPr descr="Group-7.png" id="211" name="Google Shape;211;p8"/>
          <p:cNvPicPr preferRelativeResize="0"/>
          <p:nvPr/>
        </p:nvPicPr>
        <p:blipFill rotWithShape="1">
          <a:blip r:embed="rId10">
            <a:alphaModFix/>
          </a:blip>
          <a:srcRect b="0" l="0" r="0" t="0"/>
          <a:stretch/>
        </p:blipFill>
        <p:spPr>
          <a:xfrm>
            <a:off x="19869264" y="7305057"/>
            <a:ext cx="2070101" cy="469901"/>
          </a:xfrm>
          <a:prstGeom prst="rect">
            <a:avLst/>
          </a:prstGeom>
          <a:noFill/>
          <a:ln>
            <a:noFill/>
          </a:ln>
        </p:spPr>
      </p:pic>
      <p:pic>
        <p:nvPicPr>
          <p:cNvPr descr="Group-8.png" id="212" name="Google Shape;212;p8"/>
          <p:cNvPicPr preferRelativeResize="0"/>
          <p:nvPr/>
        </p:nvPicPr>
        <p:blipFill rotWithShape="1">
          <a:blip r:embed="rId11">
            <a:alphaModFix/>
          </a:blip>
          <a:srcRect b="0" l="0" r="0" t="0"/>
          <a:stretch/>
        </p:blipFill>
        <p:spPr>
          <a:xfrm>
            <a:off x="2907909" y="8684279"/>
            <a:ext cx="1866901" cy="419101"/>
          </a:xfrm>
          <a:prstGeom prst="rect">
            <a:avLst/>
          </a:prstGeom>
          <a:noFill/>
          <a:ln>
            <a:noFill/>
          </a:ln>
        </p:spPr>
      </p:pic>
      <p:pic>
        <p:nvPicPr>
          <p:cNvPr descr="Group-9.png" id="213" name="Google Shape;213;p8"/>
          <p:cNvPicPr preferRelativeResize="0"/>
          <p:nvPr/>
        </p:nvPicPr>
        <p:blipFill rotWithShape="1">
          <a:blip r:embed="rId12">
            <a:alphaModFix/>
          </a:blip>
          <a:srcRect b="0" l="0" r="0" t="0"/>
          <a:stretch/>
        </p:blipFill>
        <p:spPr>
          <a:xfrm>
            <a:off x="7286896" y="8601729"/>
            <a:ext cx="1651001" cy="584201"/>
          </a:xfrm>
          <a:prstGeom prst="rect">
            <a:avLst/>
          </a:prstGeom>
          <a:noFill/>
          <a:ln>
            <a:noFill/>
          </a:ln>
        </p:spPr>
      </p:pic>
      <p:pic>
        <p:nvPicPr>
          <p:cNvPr descr="Group-10.png" id="214" name="Google Shape;214;p8"/>
          <p:cNvPicPr preferRelativeResize="0"/>
          <p:nvPr/>
        </p:nvPicPr>
        <p:blipFill rotWithShape="1">
          <a:blip r:embed="rId13">
            <a:alphaModFix/>
          </a:blip>
          <a:srcRect b="0" l="0" r="0" t="0"/>
          <a:stretch/>
        </p:blipFill>
        <p:spPr>
          <a:xfrm>
            <a:off x="9571015" y="8398529"/>
            <a:ext cx="1651001" cy="990601"/>
          </a:xfrm>
          <a:prstGeom prst="rect">
            <a:avLst/>
          </a:prstGeom>
          <a:noFill/>
          <a:ln>
            <a:noFill/>
          </a:ln>
        </p:spPr>
      </p:pic>
      <p:pic>
        <p:nvPicPr>
          <p:cNvPr descr="Group-11.png" id="215" name="Google Shape;215;p8"/>
          <p:cNvPicPr preferRelativeResize="0"/>
          <p:nvPr/>
        </p:nvPicPr>
        <p:blipFill rotWithShape="1">
          <a:blip r:embed="rId14">
            <a:alphaModFix/>
          </a:blip>
          <a:srcRect b="0" l="0" r="0" t="0"/>
          <a:stretch/>
        </p:blipFill>
        <p:spPr>
          <a:xfrm>
            <a:off x="11855134" y="8595379"/>
            <a:ext cx="1498601" cy="596901"/>
          </a:xfrm>
          <a:prstGeom prst="rect">
            <a:avLst/>
          </a:prstGeom>
          <a:noFill/>
          <a:ln>
            <a:noFill/>
          </a:ln>
        </p:spPr>
      </p:pic>
      <p:pic>
        <p:nvPicPr>
          <p:cNvPr descr="Group-12.png" id="216" name="Google Shape;216;p8"/>
          <p:cNvPicPr preferRelativeResize="0"/>
          <p:nvPr/>
        </p:nvPicPr>
        <p:blipFill rotWithShape="1">
          <a:blip r:embed="rId15">
            <a:alphaModFix/>
          </a:blip>
          <a:srcRect b="0" l="0" r="0" t="0"/>
          <a:stretch/>
        </p:blipFill>
        <p:spPr>
          <a:xfrm>
            <a:off x="13986852" y="8595379"/>
            <a:ext cx="2654301" cy="596901"/>
          </a:xfrm>
          <a:prstGeom prst="rect">
            <a:avLst/>
          </a:prstGeom>
          <a:noFill/>
          <a:ln>
            <a:noFill/>
          </a:ln>
        </p:spPr>
      </p:pic>
      <p:pic>
        <p:nvPicPr>
          <p:cNvPr descr="Group-13.png" id="217" name="Google Shape;217;p8"/>
          <p:cNvPicPr preferRelativeResize="0"/>
          <p:nvPr/>
        </p:nvPicPr>
        <p:blipFill rotWithShape="1">
          <a:blip r:embed="rId16">
            <a:alphaModFix/>
          </a:blip>
          <a:srcRect b="0" l="0" r="0" t="0"/>
          <a:stretch/>
        </p:blipFill>
        <p:spPr>
          <a:xfrm>
            <a:off x="17274271" y="8658879"/>
            <a:ext cx="1968501" cy="469901"/>
          </a:xfrm>
          <a:prstGeom prst="rect">
            <a:avLst/>
          </a:prstGeom>
          <a:noFill/>
          <a:ln>
            <a:noFill/>
          </a:ln>
        </p:spPr>
      </p:pic>
      <p:pic>
        <p:nvPicPr>
          <p:cNvPr descr="Group-14.png" id="218" name="Google Shape;218;p8"/>
          <p:cNvPicPr preferRelativeResize="0"/>
          <p:nvPr/>
        </p:nvPicPr>
        <p:blipFill rotWithShape="1">
          <a:blip r:embed="rId17">
            <a:alphaModFix/>
          </a:blip>
          <a:srcRect b="0" l="0" r="0" t="0"/>
          <a:stretch/>
        </p:blipFill>
        <p:spPr>
          <a:xfrm>
            <a:off x="19875890" y="8595379"/>
            <a:ext cx="1600201" cy="596901"/>
          </a:xfrm>
          <a:prstGeom prst="rect">
            <a:avLst/>
          </a:prstGeom>
          <a:noFill/>
          <a:ln>
            <a:noFill/>
          </a:ln>
        </p:spPr>
      </p:pic>
      <p:pic>
        <p:nvPicPr>
          <p:cNvPr descr="Group-15.png" id="219" name="Google Shape;219;p8"/>
          <p:cNvPicPr preferRelativeResize="0"/>
          <p:nvPr/>
        </p:nvPicPr>
        <p:blipFill rotWithShape="1">
          <a:blip r:embed="rId18">
            <a:alphaModFix/>
          </a:blip>
          <a:srcRect b="0" l="0" r="0" t="0"/>
          <a:stretch/>
        </p:blipFill>
        <p:spPr>
          <a:xfrm>
            <a:off x="1817570" y="10164952"/>
            <a:ext cx="2717801" cy="419101"/>
          </a:xfrm>
          <a:prstGeom prst="rect">
            <a:avLst/>
          </a:prstGeom>
          <a:noFill/>
          <a:ln>
            <a:noFill/>
          </a:ln>
        </p:spPr>
      </p:pic>
      <p:pic>
        <p:nvPicPr>
          <p:cNvPr descr="Group-16.png" id="220" name="Google Shape;220;p8"/>
          <p:cNvPicPr preferRelativeResize="0"/>
          <p:nvPr/>
        </p:nvPicPr>
        <p:blipFill rotWithShape="1">
          <a:blip r:embed="rId19">
            <a:alphaModFix/>
          </a:blip>
          <a:srcRect b="0" l="0" r="0" t="0"/>
          <a:stretch/>
        </p:blipFill>
        <p:spPr>
          <a:xfrm>
            <a:off x="4573491" y="10063352"/>
            <a:ext cx="1231901" cy="698501"/>
          </a:xfrm>
          <a:prstGeom prst="rect">
            <a:avLst/>
          </a:prstGeom>
          <a:noFill/>
          <a:ln>
            <a:noFill/>
          </a:ln>
        </p:spPr>
      </p:pic>
      <p:pic>
        <p:nvPicPr>
          <p:cNvPr descr="Group-17.png" id="221" name="Google Shape;221;p8"/>
          <p:cNvPicPr preferRelativeResize="0"/>
          <p:nvPr/>
        </p:nvPicPr>
        <p:blipFill rotWithShape="1">
          <a:blip r:embed="rId20">
            <a:alphaModFix/>
          </a:blip>
          <a:srcRect b="0" l="0" r="0" t="0"/>
          <a:stretch/>
        </p:blipFill>
        <p:spPr>
          <a:xfrm>
            <a:off x="6245960" y="9695201"/>
            <a:ext cx="1193801" cy="1193801"/>
          </a:xfrm>
          <a:prstGeom prst="rect">
            <a:avLst/>
          </a:prstGeom>
          <a:noFill/>
          <a:ln>
            <a:noFill/>
          </a:ln>
        </p:spPr>
      </p:pic>
      <p:pic>
        <p:nvPicPr>
          <p:cNvPr descr="Group-18.png" id="222" name="Google Shape;222;p8"/>
          <p:cNvPicPr preferRelativeResize="0"/>
          <p:nvPr/>
        </p:nvPicPr>
        <p:blipFill rotWithShape="1">
          <a:blip r:embed="rId21">
            <a:alphaModFix/>
          </a:blip>
          <a:srcRect b="0" l="0" r="0" t="0"/>
          <a:stretch/>
        </p:blipFill>
        <p:spPr>
          <a:xfrm>
            <a:off x="7785099" y="9886132"/>
            <a:ext cx="850901" cy="838201"/>
          </a:xfrm>
          <a:prstGeom prst="rect">
            <a:avLst/>
          </a:prstGeom>
          <a:noFill/>
          <a:ln>
            <a:noFill/>
          </a:ln>
        </p:spPr>
      </p:pic>
      <p:pic>
        <p:nvPicPr>
          <p:cNvPr descr="Group-19.png" id="223" name="Google Shape;223;p8"/>
          <p:cNvPicPr preferRelativeResize="0"/>
          <p:nvPr/>
        </p:nvPicPr>
        <p:blipFill rotWithShape="1">
          <a:blip r:embed="rId22">
            <a:alphaModFix/>
          </a:blip>
          <a:srcRect b="0" l="0" r="0" t="0"/>
          <a:stretch/>
        </p:blipFill>
        <p:spPr>
          <a:xfrm>
            <a:off x="9302749" y="10018902"/>
            <a:ext cx="647701" cy="787401"/>
          </a:xfrm>
          <a:prstGeom prst="rect">
            <a:avLst/>
          </a:prstGeom>
          <a:noFill/>
          <a:ln>
            <a:noFill/>
          </a:ln>
        </p:spPr>
      </p:pic>
      <p:pic>
        <p:nvPicPr>
          <p:cNvPr descr="Group-20.png" id="224" name="Google Shape;224;p8"/>
          <p:cNvPicPr preferRelativeResize="0"/>
          <p:nvPr/>
        </p:nvPicPr>
        <p:blipFill rotWithShape="1">
          <a:blip r:embed="rId23">
            <a:alphaModFix/>
          </a:blip>
          <a:srcRect b="0" l="0" r="0" t="0"/>
          <a:stretch/>
        </p:blipFill>
        <p:spPr>
          <a:xfrm>
            <a:off x="10617199" y="10184002"/>
            <a:ext cx="1397001" cy="457201"/>
          </a:xfrm>
          <a:prstGeom prst="rect">
            <a:avLst/>
          </a:prstGeom>
          <a:noFill/>
          <a:ln>
            <a:noFill/>
          </a:ln>
        </p:spPr>
      </p:pic>
      <p:pic>
        <p:nvPicPr>
          <p:cNvPr descr="Group-21.png" id="225" name="Google Shape;225;p8"/>
          <p:cNvPicPr preferRelativeResize="0"/>
          <p:nvPr/>
        </p:nvPicPr>
        <p:blipFill rotWithShape="1">
          <a:blip r:embed="rId24">
            <a:alphaModFix/>
          </a:blip>
          <a:srcRect b="0" l="0" r="0" t="0"/>
          <a:stretch/>
        </p:blipFill>
        <p:spPr>
          <a:xfrm>
            <a:off x="12680950" y="9987152"/>
            <a:ext cx="736601" cy="850901"/>
          </a:xfrm>
          <a:prstGeom prst="rect">
            <a:avLst/>
          </a:prstGeom>
          <a:noFill/>
          <a:ln>
            <a:noFill/>
          </a:ln>
        </p:spPr>
      </p:pic>
      <p:pic>
        <p:nvPicPr>
          <p:cNvPr descr="Group-22.png" id="226" name="Google Shape;226;p8"/>
          <p:cNvPicPr preferRelativeResize="0"/>
          <p:nvPr/>
        </p:nvPicPr>
        <p:blipFill rotWithShape="1">
          <a:blip r:embed="rId25">
            <a:alphaModFix/>
          </a:blip>
          <a:srcRect b="0" l="0" r="0" t="0"/>
          <a:stretch/>
        </p:blipFill>
        <p:spPr>
          <a:xfrm>
            <a:off x="14363816" y="10222102"/>
            <a:ext cx="2159001" cy="381001"/>
          </a:xfrm>
          <a:prstGeom prst="rect">
            <a:avLst/>
          </a:prstGeom>
          <a:noFill/>
          <a:ln>
            <a:noFill/>
          </a:ln>
        </p:spPr>
      </p:pic>
      <p:pic>
        <p:nvPicPr>
          <p:cNvPr descr="Group-23.png" id="227" name="Google Shape;227;p8"/>
          <p:cNvPicPr preferRelativeResize="0"/>
          <p:nvPr/>
        </p:nvPicPr>
        <p:blipFill rotWithShape="1">
          <a:blip r:embed="rId26">
            <a:alphaModFix/>
          </a:blip>
          <a:srcRect b="0" l="0" r="0" t="0"/>
          <a:stretch/>
        </p:blipFill>
        <p:spPr>
          <a:xfrm>
            <a:off x="17470320" y="10120502"/>
            <a:ext cx="1968501" cy="482601"/>
          </a:xfrm>
          <a:prstGeom prst="rect">
            <a:avLst/>
          </a:prstGeom>
          <a:noFill/>
          <a:ln>
            <a:noFill/>
          </a:ln>
        </p:spPr>
      </p:pic>
      <p:pic>
        <p:nvPicPr>
          <p:cNvPr descr="Group-24.png" id="228" name="Google Shape;228;p8"/>
          <p:cNvPicPr preferRelativeResize="0"/>
          <p:nvPr/>
        </p:nvPicPr>
        <p:blipFill rotWithShape="1">
          <a:blip r:embed="rId27">
            <a:alphaModFix/>
          </a:blip>
          <a:srcRect b="0" l="0" r="0" t="0"/>
          <a:stretch/>
        </p:blipFill>
        <p:spPr>
          <a:xfrm>
            <a:off x="20385087" y="10032182"/>
            <a:ext cx="2070101" cy="546101"/>
          </a:xfrm>
          <a:prstGeom prst="rect">
            <a:avLst/>
          </a:prstGeom>
          <a:noFill/>
          <a:ln>
            <a:noFill/>
          </a:ln>
        </p:spPr>
      </p:pic>
      <p:pic>
        <p:nvPicPr>
          <p:cNvPr descr="Group.png" id="229" name="Google Shape;229;p8"/>
          <p:cNvPicPr preferRelativeResize="0"/>
          <p:nvPr/>
        </p:nvPicPr>
        <p:blipFill rotWithShape="1">
          <a:blip r:embed="rId28">
            <a:alphaModFix/>
          </a:blip>
          <a:srcRect b="0" l="0" r="0" t="0"/>
          <a:stretch/>
        </p:blipFill>
        <p:spPr>
          <a:xfrm>
            <a:off x="2444635" y="7279657"/>
            <a:ext cx="1866901" cy="520701"/>
          </a:xfrm>
          <a:prstGeom prst="rect">
            <a:avLst/>
          </a:prstGeom>
          <a:noFill/>
          <a:ln>
            <a:noFill/>
          </a:ln>
        </p:spPr>
      </p:pic>
      <p:pic>
        <p:nvPicPr>
          <p:cNvPr descr="maetch.png" id="230" name="Google Shape;230;p8"/>
          <p:cNvPicPr preferRelativeResize="0"/>
          <p:nvPr/>
        </p:nvPicPr>
        <p:blipFill rotWithShape="1">
          <a:blip r:embed="rId29">
            <a:alphaModFix/>
          </a:blip>
          <a:srcRect b="0" l="0" r="0" t="0"/>
          <a:stretch/>
        </p:blipFill>
        <p:spPr>
          <a:xfrm>
            <a:off x="5407928" y="8721109"/>
            <a:ext cx="1245850" cy="34544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9"/>
          <p:cNvSpPr/>
          <p:nvPr/>
        </p:nvSpPr>
        <p:spPr>
          <a:xfrm>
            <a:off x="17659502" y="9109348"/>
            <a:ext cx="894126" cy="894127"/>
          </a:xfrm>
          <a:prstGeom prst="roundRect">
            <a:avLst>
              <a:gd fmla="val 15000" name="adj"/>
            </a:avLst>
          </a:prstGeom>
          <a:gradFill>
            <a:gsLst>
              <a:gs pos="0">
                <a:srgbClr val="FDFDFD">
                  <a:alpha val="29411"/>
                </a:srgbClr>
              </a:gs>
              <a:gs pos="272">
                <a:srgbClr val="FDFDFD">
                  <a:alpha val="29411"/>
                </a:srgbClr>
              </a:gs>
              <a:gs pos="100000">
                <a:srgbClr val="171717">
                  <a:alpha val="29803"/>
                </a:srgbClr>
              </a:gs>
            </a:gsLst>
            <a:path path="circle">
              <a:fillToRect b="50%" l="50%" r="50%" t="50%"/>
            </a:path>
            <a:tileRect/>
          </a:gradFill>
          <a:ln cap="flat" cmpd="sng" w="12700">
            <a:solidFill>
              <a:srgbClr val="848484">
                <a:alpha val="39215"/>
              </a:srgbClr>
            </a:solidFill>
            <a:prstDash val="solid"/>
            <a:miter lim="400000"/>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FFFFFF"/>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236" name="Google Shape;236;p9"/>
          <p:cNvSpPr/>
          <p:nvPr/>
        </p:nvSpPr>
        <p:spPr>
          <a:xfrm>
            <a:off x="17682660" y="5320773"/>
            <a:ext cx="894126" cy="894126"/>
          </a:xfrm>
          <a:prstGeom prst="roundRect">
            <a:avLst>
              <a:gd fmla="val 15000" name="adj"/>
            </a:avLst>
          </a:prstGeom>
          <a:gradFill>
            <a:gsLst>
              <a:gs pos="0">
                <a:srgbClr val="FDFDFD">
                  <a:alpha val="29411"/>
                </a:srgbClr>
              </a:gs>
              <a:gs pos="272">
                <a:srgbClr val="FDFDFD">
                  <a:alpha val="29411"/>
                </a:srgbClr>
              </a:gs>
              <a:gs pos="100000">
                <a:srgbClr val="171717">
                  <a:alpha val="29803"/>
                </a:srgbClr>
              </a:gs>
            </a:gsLst>
            <a:path path="circle">
              <a:fillToRect b="50%" l="50%" r="50%" t="50%"/>
            </a:path>
            <a:tileRect/>
          </a:gradFill>
          <a:ln cap="flat" cmpd="sng" w="12700">
            <a:solidFill>
              <a:srgbClr val="848484">
                <a:alpha val="39215"/>
              </a:srgbClr>
            </a:solidFill>
            <a:prstDash val="solid"/>
            <a:miter lim="400000"/>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FFFFFF"/>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237" name="Google Shape;237;p9"/>
          <p:cNvSpPr/>
          <p:nvPr/>
        </p:nvSpPr>
        <p:spPr>
          <a:xfrm>
            <a:off x="17663089" y="1219059"/>
            <a:ext cx="894126" cy="894127"/>
          </a:xfrm>
          <a:prstGeom prst="roundRect">
            <a:avLst>
              <a:gd fmla="val 15000" name="adj"/>
            </a:avLst>
          </a:prstGeom>
          <a:gradFill>
            <a:gsLst>
              <a:gs pos="0">
                <a:srgbClr val="FDFDFD">
                  <a:alpha val="29411"/>
                </a:srgbClr>
              </a:gs>
              <a:gs pos="272">
                <a:srgbClr val="FDFDFD">
                  <a:alpha val="29411"/>
                </a:srgbClr>
              </a:gs>
              <a:gs pos="100000">
                <a:srgbClr val="171717">
                  <a:alpha val="29803"/>
                </a:srgbClr>
              </a:gs>
            </a:gsLst>
            <a:path path="circle">
              <a:fillToRect b="50%" l="50%" r="50%" t="50%"/>
            </a:path>
            <a:tileRect/>
          </a:gradFill>
          <a:ln cap="flat" cmpd="sng" w="12700">
            <a:solidFill>
              <a:srgbClr val="848484">
                <a:alpha val="39215"/>
              </a:srgbClr>
            </a:solidFill>
            <a:prstDash val="solid"/>
            <a:miter lim="400000"/>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FFFFFF"/>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238" name="Google Shape;238;p9"/>
          <p:cNvSpPr/>
          <p:nvPr/>
        </p:nvSpPr>
        <p:spPr>
          <a:xfrm>
            <a:off x="10970188" y="1219059"/>
            <a:ext cx="894127" cy="894127"/>
          </a:xfrm>
          <a:prstGeom prst="roundRect">
            <a:avLst>
              <a:gd fmla="val 15000" name="adj"/>
            </a:avLst>
          </a:prstGeom>
          <a:gradFill>
            <a:gsLst>
              <a:gs pos="0">
                <a:srgbClr val="FDFDFD">
                  <a:alpha val="29411"/>
                </a:srgbClr>
              </a:gs>
              <a:gs pos="272">
                <a:srgbClr val="FDFDFD">
                  <a:alpha val="29411"/>
                </a:srgbClr>
              </a:gs>
              <a:gs pos="100000">
                <a:srgbClr val="171717">
                  <a:alpha val="29803"/>
                </a:srgbClr>
              </a:gs>
            </a:gsLst>
            <a:path path="circle">
              <a:fillToRect b="50%" l="50%" r="50%" t="50%"/>
            </a:path>
            <a:tileRect/>
          </a:gradFill>
          <a:ln cap="flat" cmpd="sng" w="12700">
            <a:solidFill>
              <a:srgbClr val="848484">
                <a:alpha val="39215"/>
              </a:srgbClr>
            </a:solidFill>
            <a:prstDash val="solid"/>
            <a:miter lim="400000"/>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FFFFFF"/>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239" name="Google Shape;239;p9"/>
          <p:cNvSpPr/>
          <p:nvPr/>
        </p:nvSpPr>
        <p:spPr>
          <a:xfrm>
            <a:off x="11008809" y="5434717"/>
            <a:ext cx="894127" cy="894127"/>
          </a:xfrm>
          <a:prstGeom prst="roundRect">
            <a:avLst>
              <a:gd fmla="val 15000" name="adj"/>
            </a:avLst>
          </a:prstGeom>
          <a:gradFill>
            <a:gsLst>
              <a:gs pos="0">
                <a:srgbClr val="FDFDFD">
                  <a:alpha val="29411"/>
                </a:srgbClr>
              </a:gs>
              <a:gs pos="272">
                <a:srgbClr val="FDFDFD">
                  <a:alpha val="29411"/>
                </a:srgbClr>
              </a:gs>
              <a:gs pos="100000">
                <a:srgbClr val="171717">
                  <a:alpha val="29803"/>
                </a:srgbClr>
              </a:gs>
            </a:gsLst>
            <a:path path="circle">
              <a:fillToRect b="50%" l="50%" r="50%" t="50%"/>
            </a:path>
            <a:tileRect/>
          </a:gradFill>
          <a:ln cap="flat" cmpd="sng" w="12700">
            <a:solidFill>
              <a:srgbClr val="848484">
                <a:alpha val="39215"/>
              </a:srgbClr>
            </a:solidFill>
            <a:prstDash val="solid"/>
            <a:miter lim="400000"/>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FFFFFF"/>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240" name="Google Shape;240;p9"/>
          <p:cNvSpPr/>
          <p:nvPr/>
        </p:nvSpPr>
        <p:spPr>
          <a:xfrm>
            <a:off x="10985651" y="9223292"/>
            <a:ext cx="894126" cy="894127"/>
          </a:xfrm>
          <a:prstGeom prst="roundRect">
            <a:avLst>
              <a:gd fmla="val 15000" name="adj"/>
            </a:avLst>
          </a:prstGeom>
          <a:gradFill>
            <a:gsLst>
              <a:gs pos="0">
                <a:srgbClr val="FDFDFD">
                  <a:alpha val="29411"/>
                </a:srgbClr>
              </a:gs>
              <a:gs pos="272">
                <a:srgbClr val="FDFDFD">
                  <a:alpha val="29411"/>
                </a:srgbClr>
              </a:gs>
              <a:gs pos="100000">
                <a:srgbClr val="171717">
                  <a:alpha val="29803"/>
                </a:srgbClr>
              </a:gs>
            </a:gsLst>
            <a:path path="circle">
              <a:fillToRect b="50%" l="50%" r="50%" t="50%"/>
            </a:path>
            <a:tileRect/>
          </a:gradFill>
          <a:ln cap="flat" cmpd="sng" w="12700">
            <a:solidFill>
              <a:srgbClr val="848484">
                <a:alpha val="39215"/>
              </a:srgbClr>
            </a:solidFill>
            <a:prstDash val="solid"/>
            <a:miter lim="400000"/>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FFFFFF"/>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241" name="Google Shape;241;p9"/>
          <p:cNvSpPr txBox="1"/>
          <p:nvPr>
            <p:ph idx="1" type="body"/>
          </p:nvPr>
        </p:nvSpPr>
        <p:spPr>
          <a:xfrm>
            <a:off x="2053775" y="12891573"/>
            <a:ext cx="20276449" cy="301522"/>
          </a:xfrm>
          <a:prstGeom prst="rect">
            <a:avLst/>
          </a:prstGeom>
          <a:noFill/>
          <a:ln>
            <a:noFill/>
          </a:ln>
        </p:spPr>
        <p:txBody>
          <a:bodyPr anchorCtr="0" anchor="ctr" bIns="45700" lIns="45700" spcFirstLastPara="1" rIns="45700" wrap="square" tIns="45700">
            <a:spAutoFit/>
          </a:bodyPr>
          <a:lstStyle/>
          <a:p>
            <a:pPr indent="0" lvl="0" marL="0" rtl="0" algn="l">
              <a:lnSpc>
                <a:spcPct val="50000"/>
              </a:lnSpc>
              <a:spcBef>
                <a:spcPts val="0"/>
              </a:spcBef>
              <a:spcAft>
                <a:spcPts val="0"/>
              </a:spcAft>
              <a:buClr>
                <a:srgbClr val="131313"/>
              </a:buClr>
              <a:buSzPts val="1800"/>
              <a:buFont typeface="Inter"/>
              <a:buNone/>
            </a:pPr>
            <a:r>
              <a:rPr baseline="-25000" lang="en-US" sz="1800" cap="none">
                <a:solidFill>
                  <a:srgbClr val="131313"/>
                </a:solidFill>
              </a:rPr>
              <a:t>MASTER SLIDEDECK 2025</a:t>
            </a:r>
            <a:endParaRPr/>
          </a:p>
        </p:txBody>
      </p:sp>
      <p:sp>
        <p:nvSpPr>
          <p:cNvPr id="242" name="Google Shape;242;p9"/>
          <p:cNvSpPr txBox="1"/>
          <p:nvPr>
            <p:ph idx="12" type="sldNum"/>
          </p:nvPr>
        </p:nvSpPr>
        <p:spPr>
          <a:xfrm>
            <a:off x="22305147" y="12831587"/>
            <a:ext cx="825501" cy="358141"/>
          </a:xfrm>
          <a:prstGeom prst="rect">
            <a:avLst/>
          </a:prstGeom>
          <a:noFill/>
          <a:ln>
            <a:noFill/>
          </a:ln>
        </p:spPr>
        <p:txBody>
          <a:bodyPr anchorCtr="0" anchor="ctr" bIns="45700" lIns="45700" spcFirstLastPara="1" rIns="45700" wrap="square" tIns="45700">
            <a:spAutoFit/>
          </a:bodyPr>
          <a:lstStyle/>
          <a:p>
            <a:pPr indent="0" lvl="0" marL="0" rtl="0" algn="r">
              <a:lnSpc>
                <a:spcPct val="100000"/>
              </a:lnSpc>
              <a:spcBef>
                <a:spcPts val="0"/>
              </a:spcBef>
              <a:spcAft>
                <a:spcPts val="0"/>
              </a:spcAft>
              <a:buClr>
                <a:srgbClr val="FFFFFF"/>
              </a:buClr>
              <a:buSzPts val="1800"/>
              <a:buFont typeface="Inter"/>
              <a:buNone/>
            </a:pPr>
            <a:fld id="{00000000-1234-1234-1234-123412341234}" type="slidenum">
              <a:rPr lang="en-US" sz="1800">
                <a:solidFill>
                  <a:srgbClr val="FFFFFF"/>
                </a:solidFill>
                <a:latin typeface="Inter"/>
                <a:ea typeface="Inter"/>
                <a:cs typeface="Inter"/>
                <a:sym typeface="Inter"/>
              </a:rPr>
              <a:t>‹#›</a:t>
            </a:fld>
            <a:endParaRPr/>
          </a:p>
        </p:txBody>
      </p:sp>
      <p:sp>
        <p:nvSpPr>
          <p:cNvPr id="243" name="Google Shape;243;p9"/>
          <p:cNvSpPr txBox="1"/>
          <p:nvPr>
            <p:ph type="title"/>
          </p:nvPr>
        </p:nvSpPr>
        <p:spPr>
          <a:xfrm>
            <a:off x="1143000" y="1206500"/>
            <a:ext cx="7360546" cy="2876235"/>
          </a:xfrm>
          <a:prstGeom prst="rect">
            <a:avLst/>
          </a:prstGeom>
          <a:noFill/>
          <a:ln>
            <a:noFill/>
          </a:ln>
        </p:spPr>
        <p:txBody>
          <a:bodyPr anchorCtr="0" anchor="t" bIns="45700" lIns="45700" spcFirstLastPara="1" rIns="45700" wrap="square" tIns="45700">
            <a:noAutofit/>
          </a:bodyPr>
          <a:lstStyle/>
          <a:p>
            <a:pPr indent="0" lvl="0" marL="0" rtl="0" algn="l">
              <a:lnSpc>
                <a:spcPct val="100000"/>
              </a:lnSpc>
              <a:spcBef>
                <a:spcPts val="0"/>
              </a:spcBef>
              <a:spcAft>
                <a:spcPts val="0"/>
              </a:spcAft>
              <a:buClr>
                <a:srgbClr val="000000"/>
              </a:buClr>
              <a:buSzPts val="9000"/>
              <a:buFont typeface="Inter"/>
              <a:buNone/>
            </a:pPr>
            <a:r>
              <a:rPr lang="en-US" sz="9000">
                <a:latin typeface="Inter"/>
                <a:ea typeface="Inter"/>
                <a:cs typeface="Inter"/>
                <a:sym typeface="Inter"/>
              </a:rPr>
              <a:t>Foundations and Benefits</a:t>
            </a:r>
            <a:endParaRPr/>
          </a:p>
        </p:txBody>
      </p:sp>
      <p:sp>
        <p:nvSpPr>
          <p:cNvPr id="244" name="Google Shape;244;p9"/>
          <p:cNvSpPr txBox="1"/>
          <p:nvPr>
            <p:ph idx="2" type="body"/>
          </p:nvPr>
        </p:nvSpPr>
        <p:spPr>
          <a:xfrm>
            <a:off x="1143000" y="4711532"/>
            <a:ext cx="6172380" cy="3149630"/>
          </a:xfrm>
          <a:prstGeom prst="rect">
            <a:avLst/>
          </a:prstGeom>
          <a:noFill/>
          <a:ln>
            <a:noFill/>
          </a:ln>
        </p:spPr>
        <p:txBody>
          <a:bodyPr anchorCtr="0" anchor="t" bIns="45700" lIns="45700" spcFirstLastPara="1" rIns="45700" wrap="square" tIns="45700">
            <a:noAutofit/>
          </a:bodyPr>
          <a:lstStyle/>
          <a:p>
            <a:pPr indent="0" lvl="0" marL="0" rtl="0" algn="l">
              <a:lnSpc>
                <a:spcPct val="120000"/>
              </a:lnSpc>
              <a:spcBef>
                <a:spcPts val="0"/>
              </a:spcBef>
              <a:spcAft>
                <a:spcPts val="0"/>
              </a:spcAft>
              <a:buClr>
                <a:srgbClr val="000000"/>
              </a:buClr>
              <a:buSzPts val="2400"/>
              <a:buFont typeface="Inter"/>
              <a:buNone/>
            </a:pPr>
            <a:r>
              <a:rPr b="0" i="0" lang="en-US" sz="2400" u="none" cap="none" strike="noStrike">
                <a:solidFill>
                  <a:srgbClr val="000000"/>
                </a:solidFill>
                <a:latin typeface="Inter"/>
                <a:ea typeface="Inter"/>
                <a:cs typeface="Inter"/>
                <a:sym typeface="Inter"/>
              </a:rPr>
              <a:t>End-2-end encryption protects all data in transit and rest; client data physically separated in EU Cloud databases.</a:t>
            </a:r>
            <a:endParaRPr/>
          </a:p>
          <a:p>
            <a:pPr indent="0" lvl="0" marL="0" rtl="0" algn="l">
              <a:lnSpc>
                <a:spcPct val="120000"/>
              </a:lnSpc>
              <a:spcBef>
                <a:spcPts val="1200"/>
              </a:spcBef>
              <a:spcAft>
                <a:spcPts val="0"/>
              </a:spcAft>
              <a:buClr>
                <a:srgbClr val="000000"/>
              </a:buClr>
              <a:buSzPts val="2400"/>
              <a:buFont typeface="Inter"/>
              <a:buNone/>
            </a:pPr>
            <a:r>
              <a:t/>
            </a:r>
            <a:endParaRPr b="0" i="0" sz="2400" u="none" cap="none" strike="noStrike">
              <a:solidFill>
                <a:srgbClr val="000000"/>
              </a:solidFill>
              <a:latin typeface="Inter"/>
              <a:ea typeface="Inter"/>
              <a:cs typeface="Inter"/>
              <a:sym typeface="Inter"/>
            </a:endParaRPr>
          </a:p>
          <a:p>
            <a:pPr indent="0" lvl="0" marL="0" rtl="0" algn="l">
              <a:lnSpc>
                <a:spcPct val="120000"/>
              </a:lnSpc>
              <a:spcBef>
                <a:spcPts val="1200"/>
              </a:spcBef>
              <a:spcAft>
                <a:spcPts val="0"/>
              </a:spcAft>
              <a:buClr>
                <a:srgbClr val="000000"/>
              </a:buClr>
              <a:buSzPts val="2400"/>
              <a:buFont typeface="Inter"/>
              <a:buNone/>
            </a:pPr>
            <a:r>
              <a:rPr b="0" i="0" lang="en-US" sz="2400" u="none" cap="none" strike="noStrike">
                <a:solidFill>
                  <a:srgbClr val="000000"/>
                </a:solidFill>
                <a:latin typeface="Inter"/>
                <a:ea typeface="Inter"/>
                <a:cs typeface="Inter"/>
                <a:sym typeface="Inter"/>
              </a:rPr>
              <a:t>Zero third-party sharing, no usage for Al training, automatic deletion following legal requirements.</a:t>
            </a:r>
            <a:endParaRPr/>
          </a:p>
        </p:txBody>
      </p:sp>
      <p:sp>
        <p:nvSpPr>
          <p:cNvPr id="245" name="Google Shape;245;p9"/>
          <p:cNvSpPr txBox="1"/>
          <p:nvPr/>
        </p:nvSpPr>
        <p:spPr>
          <a:xfrm>
            <a:off x="11041080" y="2634509"/>
            <a:ext cx="5532936" cy="444501"/>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FFFFFF"/>
              </a:buClr>
              <a:buSzPts val="2900"/>
              <a:buFont typeface="Inter SemiBold"/>
              <a:buNone/>
            </a:pPr>
            <a:r>
              <a:rPr b="0" i="0" lang="en-US" sz="2900" u="none" cap="none" strike="noStrike">
                <a:solidFill>
                  <a:srgbClr val="FFFFFF"/>
                </a:solidFill>
                <a:latin typeface="Inter SemiBold"/>
                <a:ea typeface="Inter SemiBold"/>
                <a:cs typeface="Inter SemiBold"/>
                <a:sym typeface="Inter SemiBold"/>
              </a:rPr>
              <a:t>Infrastructure</a:t>
            </a:r>
            <a:endParaRPr/>
          </a:p>
        </p:txBody>
      </p:sp>
      <p:sp>
        <p:nvSpPr>
          <p:cNvPr id="246" name="Google Shape;246;p9"/>
          <p:cNvSpPr txBox="1"/>
          <p:nvPr/>
        </p:nvSpPr>
        <p:spPr>
          <a:xfrm>
            <a:off x="11041080" y="3258423"/>
            <a:ext cx="5532937" cy="1252221"/>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Clr>
                <a:srgbClr val="FFFFFF"/>
              </a:buClr>
              <a:buSzPts val="2400"/>
              <a:buFont typeface="Inter"/>
              <a:buNone/>
            </a:pPr>
            <a:r>
              <a:rPr b="0" i="0" lang="en-US" sz="2400" u="none" cap="none" strike="noStrike">
                <a:solidFill>
                  <a:srgbClr val="FFFFFF"/>
                </a:solidFill>
                <a:latin typeface="Inter"/>
                <a:ea typeface="Inter"/>
                <a:cs typeface="Inter"/>
                <a:sym typeface="Inter"/>
              </a:rPr>
              <a:t>EU-Based Data Centers; Docker Containerization; Secure Authentication</a:t>
            </a:r>
            <a:endParaRPr/>
          </a:p>
        </p:txBody>
      </p:sp>
      <p:sp>
        <p:nvSpPr>
          <p:cNvPr id="247" name="Google Shape;247;p9"/>
          <p:cNvSpPr txBox="1"/>
          <p:nvPr/>
        </p:nvSpPr>
        <p:spPr>
          <a:xfrm>
            <a:off x="17695881" y="2634509"/>
            <a:ext cx="5532936" cy="444501"/>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FFFFFF"/>
              </a:buClr>
              <a:buSzPts val="2900"/>
              <a:buFont typeface="Inter SemiBold"/>
              <a:buNone/>
            </a:pPr>
            <a:r>
              <a:rPr b="0" i="0" lang="en-US" sz="2900" u="none" cap="none" strike="noStrike">
                <a:solidFill>
                  <a:srgbClr val="FFFFFF"/>
                </a:solidFill>
                <a:latin typeface="Inter SemiBold"/>
                <a:ea typeface="Inter SemiBold"/>
                <a:cs typeface="Inter SemiBold"/>
                <a:sym typeface="Inter SemiBold"/>
              </a:rPr>
              <a:t>Data Isolation</a:t>
            </a:r>
            <a:endParaRPr/>
          </a:p>
        </p:txBody>
      </p:sp>
      <p:sp>
        <p:nvSpPr>
          <p:cNvPr id="248" name="Google Shape;248;p9"/>
          <p:cNvSpPr txBox="1"/>
          <p:nvPr/>
        </p:nvSpPr>
        <p:spPr>
          <a:xfrm>
            <a:off x="17695881" y="3258423"/>
            <a:ext cx="5532937" cy="1252221"/>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Clr>
                <a:srgbClr val="FFFFFF"/>
              </a:buClr>
              <a:buSzPts val="2400"/>
              <a:buFont typeface="Inter"/>
              <a:buNone/>
            </a:pPr>
            <a:r>
              <a:rPr b="0" i="0" lang="en-US" sz="2400" u="none" cap="none" strike="noStrike">
                <a:solidFill>
                  <a:srgbClr val="FFFFFF"/>
                </a:solidFill>
                <a:latin typeface="Inter"/>
                <a:ea typeface="Inter"/>
                <a:cs typeface="Inter"/>
                <a:sym typeface="Inter"/>
              </a:rPr>
              <a:t>Physical Database Separation; Zero Cross-Client Data Sharing; Custom Tenant Architecture</a:t>
            </a:r>
            <a:endParaRPr/>
          </a:p>
        </p:txBody>
      </p:sp>
      <p:sp>
        <p:nvSpPr>
          <p:cNvPr id="249" name="Google Shape;249;p9"/>
          <p:cNvSpPr txBox="1"/>
          <p:nvPr/>
        </p:nvSpPr>
        <p:spPr>
          <a:xfrm>
            <a:off x="11079701" y="6850167"/>
            <a:ext cx="5532936" cy="444501"/>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FFFFFF"/>
              </a:buClr>
              <a:buSzPts val="2900"/>
              <a:buFont typeface="Inter SemiBold"/>
              <a:buNone/>
            </a:pPr>
            <a:r>
              <a:rPr b="0" i="0" lang="en-US" sz="2900" u="none" cap="none" strike="noStrike">
                <a:solidFill>
                  <a:srgbClr val="FFFFFF"/>
                </a:solidFill>
                <a:latin typeface="Inter SemiBold"/>
                <a:ea typeface="Inter SemiBold"/>
                <a:cs typeface="Inter SemiBold"/>
                <a:sym typeface="Inter SemiBold"/>
              </a:rPr>
              <a:t>Compliance</a:t>
            </a:r>
            <a:endParaRPr/>
          </a:p>
        </p:txBody>
      </p:sp>
      <p:sp>
        <p:nvSpPr>
          <p:cNvPr id="250" name="Google Shape;250;p9"/>
          <p:cNvSpPr txBox="1"/>
          <p:nvPr/>
        </p:nvSpPr>
        <p:spPr>
          <a:xfrm>
            <a:off x="11079701" y="7474080"/>
            <a:ext cx="5532937" cy="810262"/>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Clr>
                <a:srgbClr val="FFFFFF"/>
              </a:buClr>
              <a:buSzPts val="2400"/>
              <a:buFont typeface="Inter"/>
              <a:buNone/>
            </a:pPr>
            <a:r>
              <a:rPr b="0" i="0" lang="en-US" sz="2400" u="none" cap="none" strike="noStrike">
                <a:solidFill>
                  <a:srgbClr val="FFFFFF"/>
                </a:solidFill>
                <a:latin typeface="Inter"/>
                <a:ea typeface="Inter"/>
                <a:cs typeface="Inter"/>
                <a:sym typeface="Inter"/>
              </a:rPr>
              <a:t>ISO 27001 Certified (Zero Non-Conformities); GDPR Compliant</a:t>
            </a:r>
            <a:endParaRPr/>
          </a:p>
        </p:txBody>
      </p:sp>
      <p:sp>
        <p:nvSpPr>
          <p:cNvPr id="251" name="Google Shape;251;p9"/>
          <p:cNvSpPr txBox="1"/>
          <p:nvPr/>
        </p:nvSpPr>
        <p:spPr>
          <a:xfrm>
            <a:off x="17715452" y="6736222"/>
            <a:ext cx="5532936" cy="444501"/>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FFFFFF"/>
              </a:buClr>
              <a:buSzPts val="2900"/>
              <a:buFont typeface="Inter SemiBold"/>
              <a:buNone/>
            </a:pPr>
            <a:r>
              <a:rPr b="0" i="0" lang="en-US" sz="2900" u="none" cap="none" strike="noStrike">
                <a:solidFill>
                  <a:srgbClr val="FFFFFF"/>
                </a:solidFill>
                <a:latin typeface="Inter SemiBold"/>
                <a:ea typeface="Inter SemiBold"/>
                <a:cs typeface="Inter SemiBold"/>
                <a:sym typeface="Inter SemiBold"/>
              </a:rPr>
              <a:t>Enterprise Validation</a:t>
            </a:r>
            <a:endParaRPr/>
          </a:p>
        </p:txBody>
      </p:sp>
      <p:sp>
        <p:nvSpPr>
          <p:cNvPr id="252" name="Google Shape;252;p9"/>
          <p:cNvSpPr txBox="1"/>
          <p:nvPr/>
        </p:nvSpPr>
        <p:spPr>
          <a:xfrm>
            <a:off x="17715452" y="7360136"/>
            <a:ext cx="5532936" cy="810261"/>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Clr>
                <a:srgbClr val="FFFFFF"/>
              </a:buClr>
              <a:buSzPts val="2400"/>
              <a:buFont typeface="Inter"/>
              <a:buNone/>
            </a:pPr>
            <a:r>
              <a:rPr b="0" i="0" lang="en-US" sz="2400" u="none" cap="none" strike="noStrike">
                <a:solidFill>
                  <a:srgbClr val="FFFFFF"/>
                </a:solidFill>
                <a:latin typeface="Inter"/>
                <a:ea typeface="Inter"/>
                <a:cs typeface="Inter"/>
                <a:sym typeface="Inter"/>
              </a:rPr>
              <a:t>Trusted ov Market Leaders and Cyber Security Experts; G+D Investment</a:t>
            </a:r>
            <a:endParaRPr/>
          </a:p>
        </p:txBody>
      </p:sp>
      <p:sp>
        <p:nvSpPr>
          <p:cNvPr id="253" name="Google Shape;253;p9"/>
          <p:cNvSpPr txBox="1"/>
          <p:nvPr/>
        </p:nvSpPr>
        <p:spPr>
          <a:xfrm>
            <a:off x="1143000" y="726879"/>
            <a:ext cx="6172380" cy="571501"/>
          </a:xfrm>
          <a:prstGeom prst="rect">
            <a:avLst/>
          </a:prstGeom>
          <a:noFill/>
          <a:ln>
            <a:noFill/>
          </a:ln>
        </p:spPr>
        <p:txBody>
          <a:bodyPr anchorCtr="0" anchor="t" bIns="45700" lIns="45700" spcFirstLastPara="1" rIns="45700" wrap="square" tIns="45700">
            <a:noAutofit/>
          </a:bodyPr>
          <a:lstStyle/>
          <a:p>
            <a:pPr indent="0" lvl="0" marL="0" marR="0" rtl="0" algn="l">
              <a:lnSpc>
                <a:spcPct val="120000"/>
              </a:lnSpc>
              <a:spcBef>
                <a:spcPts val="0"/>
              </a:spcBef>
              <a:spcAft>
                <a:spcPts val="0"/>
              </a:spcAft>
              <a:buClr>
                <a:srgbClr val="000000"/>
              </a:buClr>
              <a:buSzPts val="2400"/>
              <a:buFont typeface="Inter"/>
              <a:buNone/>
            </a:pPr>
            <a:r>
              <a:rPr b="0" i="0" lang="en-US" sz="2400" u="none" cap="none" strike="noStrike">
                <a:solidFill>
                  <a:srgbClr val="000000"/>
                </a:solidFill>
                <a:latin typeface="Inter"/>
                <a:ea typeface="Inter"/>
                <a:cs typeface="Inter"/>
                <a:sym typeface="Inter"/>
              </a:rPr>
              <a:t>SECURITY ARCHITECTURE</a:t>
            </a:r>
            <a:endParaRPr/>
          </a:p>
        </p:txBody>
      </p:sp>
      <p:pic>
        <p:nvPicPr>
          <p:cNvPr descr="Star 5 (Stroke).svg" id="254" name="Google Shape;254;p9"/>
          <p:cNvPicPr preferRelativeResize="0"/>
          <p:nvPr/>
        </p:nvPicPr>
        <p:blipFill rotWithShape="1">
          <a:blip r:embed="rId3">
            <a:alphaModFix/>
          </a:blip>
          <a:srcRect b="0" l="0" r="0" t="0"/>
          <a:stretch/>
        </p:blipFill>
        <p:spPr>
          <a:xfrm>
            <a:off x="11242214" y="9467155"/>
            <a:ext cx="431801" cy="406401"/>
          </a:xfrm>
          <a:prstGeom prst="rect">
            <a:avLst/>
          </a:prstGeom>
          <a:noFill/>
          <a:ln>
            <a:noFill/>
          </a:ln>
        </p:spPr>
      </p:pic>
      <p:pic>
        <p:nvPicPr>
          <p:cNvPr descr="Subtract-2.svg" id="255" name="Google Shape;255;p9"/>
          <p:cNvPicPr preferRelativeResize="0"/>
          <p:nvPr/>
        </p:nvPicPr>
        <p:blipFill rotWithShape="1">
          <a:blip r:embed="rId4">
            <a:alphaModFix/>
          </a:blip>
          <a:srcRect b="0" l="0" r="0" t="0"/>
          <a:stretch/>
        </p:blipFill>
        <p:spPr>
          <a:xfrm>
            <a:off x="17928764" y="9334161"/>
            <a:ext cx="381001" cy="444501"/>
          </a:xfrm>
          <a:prstGeom prst="rect">
            <a:avLst/>
          </a:prstGeom>
          <a:noFill/>
          <a:ln>
            <a:noFill/>
          </a:ln>
        </p:spPr>
      </p:pic>
      <p:pic>
        <p:nvPicPr>
          <p:cNvPr descr="Subtract.svg" id="256" name="Google Shape;256;p9"/>
          <p:cNvPicPr preferRelativeResize="0"/>
          <p:nvPr/>
        </p:nvPicPr>
        <p:blipFill rotWithShape="1">
          <a:blip r:embed="rId5">
            <a:alphaModFix/>
          </a:blip>
          <a:srcRect b="0" l="0" r="0" t="0"/>
          <a:stretch/>
        </p:blipFill>
        <p:spPr>
          <a:xfrm>
            <a:off x="17932873" y="5551936"/>
            <a:ext cx="419101" cy="431801"/>
          </a:xfrm>
          <a:prstGeom prst="rect">
            <a:avLst/>
          </a:prstGeom>
          <a:noFill/>
          <a:ln>
            <a:noFill/>
          </a:ln>
        </p:spPr>
      </p:pic>
      <p:pic>
        <p:nvPicPr>
          <p:cNvPr descr="Union-2.svg" id="257" name="Google Shape;257;p9"/>
          <p:cNvPicPr preferRelativeResize="0"/>
          <p:nvPr/>
        </p:nvPicPr>
        <p:blipFill rotWithShape="1">
          <a:blip r:embed="rId6">
            <a:alphaModFix/>
          </a:blip>
          <a:srcRect b="0" l="0" r="0" t="0"/>
          <a:stretch/>
        </p:blipFill>
        <p:spPr>
          <a:xfrm>
            <a:off x="11245801" y="5659530"/>
            <a:ext cx="444501" cy="444501"/>
          </a:xfrm>
          <a:prstGeom prst="rect">
            <a:avLst/>
          </a:prstGeom>
          <a:noFill/>
          <a:ln>
            <a:noFill/>
          </a:ln>
        </p:spPr>
      </p:pic>
      <p:pic>
        <p:nvPicPr>
          <p:cNvPr descr="Union.svg" id="258" name="Google Shape;258;p9"/>
          <p:cNvPicPr preferRelativeResize="0"/>
          <p:nvPr/>
        </p:nvPicPr>
        <p:blipFill rotWithShape="1">
          <a:blip r:embed="rId7">
            <a:alphaModFix/>
          </a:blip>
          <a:srcRect b="0" l="0" r="0" t="0"/>
          <a:stretch/>
        </p:blipFill>
        <p:spPr>
          <a:xfrm>
            <a:off x="17939223" y="1431172"/>
            <a:ext cx="355601" cy="444501"/>
          </a:xfrm>
          <a:prstGeom prst="rect">
            <a:avLst/>
          </a:prstGeom>
          <a:noFill/>
          <a:ln>
            <a:noFill/>
          </a:ln>
        </p:spPr>
      </p:pic>
      <p:pic>
        <p:nvPicPr>
          <p:cNvPr descr="Vector.svg" id="259" name="Google Shape;259;p9"/>
          <p:cNvPicPr preferRelativeResize="0"/>
          <p:nvPr/>
        </p:nvPicPr>
        <p:blipFill rotWithShape="1">
          <a:blip r:embed="rId8">
            <a:alphaModFix/>
          </a:blip>
          <a:srcRect b="0" l="0" r="0" t="0"/>
          <a:stretch/>
        </p:blipFill>
        <p:spPr>
          <a:xfrm>
            <a:off x="11226751" y="1456572"/>
            <a:ext cx="381001" cy="444501"/>
          </a:xfrm>
          <a:prstGeom prst="rect">
            <a:avLst/>
          </a:prstGeom>
          <a:noFill/>
          <a:ln>
            <a:noFill/>
          </a:ln>
        </p:spPr>
      </p:pic>
      <p:sp>
        <p:nvSpPr>
          <p:cNvPr id="260" name="Google Shape;260;p9"/>
          <p:cNvSpPr txBox="1"/>
          <p:nvPr/>
        </p:nvSpPr>
        <p:spPr>
          <a:xfrm>
            <a:off x="11056543" y="10638742"/>
            <a:ext cx="5532936" cy="444501"/>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FFFFFF"/>
              </a:buClr>
              <a:buSzPts val="2900"/>
              <a:buFont typeface="Inter SemiBold"/>
              <a:buNone/>
            </a:pPr>
            <a:r>
              <a:rPr b="0" i="0" lang="en-US" sz="2900" u="none" cap="none" strike="noStrike">
                <a:solidFill>
                  <a:srgbClr val="FFFFFF"/>
                </a:solidFill>
                <a:latin typeface="Inter SemiBold"/>
                <a:ea typeface="Inter SemiBold"/>
                <a:cs typeface="Inter SemiBold"/>
                <a:sym typeface="Inter SemiBold"/>
              </a:rPr>
              <a:t>Quality</a:t>
            </a:r>
            <a:endParaRPr/>
          </a:p>
        </p:txBody>
      </p:sp>
      <p:sp>
        <p:nvSpPr>
          <p:cNvPr id="261" name="Google Shape;261;p9"/>
          <p:cNvSpPr txBox="1"/>
          <p:nvPr/>
        </p:nvSpPr>
        <p:spPr>
          <a:xfrm>
            <a:off x="11056543" y="11262656"/>
            <a:ext cx="5532936" cy="810261"/>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Clr>
                <a:srgbClr val="FFFFFF"/>
              </a:buClr>
              <a:buSzPts val="2400"/>
              <a:buFont typeface="Inter"/>
              <a:buNone/>
            </a:pPr>
            <a:r>
              <a:rPr b="0" i="0" lang="en-US" sz="2400" u="none" cap="none" strike="noStrike">
                <a:solidFill>
                  <a:srgbClr val="FFFFFF"/>
                </a:solidFill>
                <a:latin typeface="Inter"/>
                <a:ea typeface="Inter"/>
                <a:cs typeface="Inter"/>
                <a:sym typeface="Inter"/>
              </a:rPr>
              <a:t>Continuous Monitoring; Accuracy Testing; Performance Checks</a:t>
            </a:r>
            <a:endParaRPr/>
          </a:p>
        </p:txBody>
      </p:sp>
      <p:sp>
        <p:nvSpPr>
          <p:cNvPr id="262" name="Google Shape;262;p9"/>
          <p:cNvSpPr txBox="1"/>
          <p:nvPr/>
        </p:nvSpPr>
        <p:spPr>
          <a:xfrm>
            <a:off x="17692293" y="10524798"/>
            <a:ext cx="5532937" cy="444501"/>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FFFFFF"/>
              </a:buClr>
              <a:buSzPts val="2900"/>
              <a:buFont typeface="Inter SemiBold"/>
              <a:buNone/>
            </a:pPr>
            <a:r>
              <a:rPr b="0" i="0" lang="en-US" sz="2900" u="none" cap="none" strike="noStrike">
                <a:solidFill>
                  <a:srgbClr val="FFFFFF"/>
                </a:solidFill>
                <a:latin typeface="Inter SemiBold"/>
                <a:ea typeface="Inter SemiBold"/>
                <a:cs typeface="Inter SemiBold"/>
                <a:sym typeface="Inter SemiBold"/>
              </a:rPr>
              <a:t>Complete Transparency</a:t>
            </a:r>
            <a:endParaRPr/>
          </a:p>
        </p:txBody>
      </p:sp>
      <p:sp>
        <p:nvSpPr>
          <p:cNvPr id="263" name="Google Shape;263;p9"/>
          <p:cNvSpPr txBox="1"/>
          <p:nvPr/>
        </p:nvSpPr>
        <p:spPr>
          <a:xfrm>
            <a:off x="17692293" y="11148712"/>
            <a:ext cx="5532937" cy="810261"/>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Clr>
                <a:srgbClr val="FFFFFF"/>
              </a:buClr>
              <a:buSzPts val="2400"/>
              <a:buFont typeface="Inter"/>
              <a:buNone/>
            </a:pPr>
            <a:r>
              <a:rPr b="0" i="0" lang="en-US" sz="2400" u="none" cap="none" strike="noStrike">
                <a:solidFill>
                  <a:srgbClr val="FFFFFF"/>
                </a:solidFill>
                <a:latin typeface="Inter"/>
                <a:ea typeface="Inter"/>
                <a:cs typeface="Inter"/>
                <a:sym typeface="Inter"/>
              </a:rPr>
              <a:t>Decision Traceability; Human-in-the-Loop Source; Documentation</a:t>
            </a:r>
            <a:endParaRPr/>
          </a:p>
        </p:txBody>
      </p:sp>
      <p:pic>
        <p:nvPicPr>
          <p:cNvPr descr="image 2.png" id="264" name="Google Shape;264;p9"/>
          <p:cNvPicPr preferRelativeResize="0"/>
          <p:nvPr/>
        </p:nvPicPr>
        <p:blipFill rotWithShape="1">
          <a:blip r:embed="rId9">
            <a:alphaModFix/>
          </a:blip>
          <a:srcRect b="0" l="0" r="0" t="0"/>
          <a:stretch/>
        </p:blipFill>
        <p:spPr>
          <a:xfrm>
            <a:off x="1054646" y="8284197"/>
            <a:ext cx="2772317" cy="2772317"/>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A7A7A7"/>
      </a:dk2>
      <a:lt2>
        <a:srgbClr val="B0C2FD"/>
      </a:lt2>
      <a:accent1>
        <a:srgbClr val="031D6A"/>
      </a:accent1>
      <a:accent2>
        <a:srgbClr val="171717"/>
      </a:accent2>
      <a:accent3>
        <a:srgbClr val="A5A5A5"/>
      </a:accent3>
      <a:accent4>
        <a:srgbClr val="FFC000"/>
      </a:accent4>
      <a:accent5>
        <a:srgbClr val="5B9BD5"/>
      </a:accent5>
      <a:accent6>
        <a:srgbClr val="70AD47"/>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A7A7A7"/>
      </a:dk2>
      <a:lt2>
        <a:srgbClr val="B0C2FD"/>
      </a:lt2>
      <a:accent1>
        <a:srgbClr val="031D6A"/>
      </a:accent1>
      <a:accent2>
        <a:srgbClr val="171717"/>
      </a:accent2>
      <a:accent3>
        <a:srgbClr val="A5A5A5"/>
      </a:accent3>
      <a:accent4>
        <a:srgbClr val="FFC000"/>
      </a:accent4>
      <a:accent5>
        <a:srgbClr val="5B9BD5"/>
      </a:accent5>
      <a:accent6>
        <a:srgbClr val="70AD47"/>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502B9EC746BB24CB5F21B0548692B08" ma:contentTypeVersion="10" ma:contentTypeDescription="Create a new document." ma:contentTypeScope="" ma:versionID="cd152bc965d2775b26b00afce479a78f">
  <xsd:schema xmlns:xsd="http://www.w3.org/2001/XMLSchema" xmlns:xs="http://www.w3.org/2001/XMLSchema" xmlns:p="http://schemas.microsoft.com/office/2006/metadata/properties" xmlns:ns2="051011cf-35f9-438d-977b-32b203ba330d" xmlns:ns3="2d25d4fc-3fad-4583-86e3-9bb4397bdcbd" targetNamespace="http://schemas.microsoft.com/office/2006/metadata/properties" ma:root="true" ma:fieldsID="50cee10d9ad73c4bf1920d67a28f7a64" ns2:_="" ns3:_="">
    <xsd:import namespace="051011cf-35f9-438d-977b-32b203ba330d"/>
    <xsd:import namespace="2d25d4fc-3fad-4583-86e3-9bb4397bdcbd"/>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DateTaken" minOccurs="0"/>
                <xsd:element ref="ns2:lcf76f155ced4ddcb4097134ff3c332f" minOccurs="0"/>
                <xsd:element ref="ns3:TaxCatchAll"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51011cf-35f9-438d-977b-32b203ba330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DateTaken" ma:index="11" nillable="true" ma:displayName="MediaServiceDateTaken" ma:hidden="true" ma:indexed="true" ma:internalName="MediaServiceDateTaken" ma:readOnly="true">
      <xsd:simpleType>
        <xsd:restriction base="dms:Text"/>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729b20be-5483-4ecc-901b-983eff6c910f" ma:termSetId="09814cd3-568e-fe90-9814-8d621ff8fb84" ma:anchorId="fba54fb3-c3e1-fe81-a776-ca4b69148c4d" ma:open="true" ma:isKeyword="false">
      <xsd:complexType>
        <xsd:sequence>
          <xsd:element ref="pc:Terms" minOccurs="0" maxOccurs="1"/>
        </xsd:sequence>
      </xsd:complex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d25d4fc-3fad-4583-86e3-9bb4397bdcbd"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86694f3a-8160-49fc-a6e4-3b9d15aafdb8}" ma:internalName="TaxCatchAll" ma:showField="CatchAllData" ma:web="2d25d4fc-3fad-4583-86e3-9bb4397bdcbd">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2d25d4fc-3fad-4583-86e3-9bb4397bdcbd" xsi:nil="true"/>
    <lcf76f155ced4ddcb4097134ff3c332f xmlns="051011cf-35f9-438d-977b-32b203ba330d">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985F9AA8-DED5-4463-A518-B173744877F7}"/>
</file>

<file path=customXml/itemProps2.xml><?xml version="1.0" encoding="utf-8"?>
<ds:datastoreItem xmlns:ds="http://schemas.openxmlformats.org/officeDocument/2006/customXml" ds:itemID="{8C09D9EB-9157-42D9-880F-90823F11757F}"/>
</file>

<file path=customXml/itemProps3.xml><?xml version="1.0" encoding="utf-8"?>
<ds:datastoreItem xmlns:ds="http://schemas.openxmlformats.org/officeDocument/2006/customXml" ds:itemID="{F8133004-E406-4B77-A3DC-8D62C5210AD6}"/>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0x0101004502B9EC746BB24CB5F21B0548692B08</vt:lpwstr>
  </property>
</Properties>
</file>